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6"/>
  </p:sldMasterIdLst>
  <p:notesMasterIdLst>
    <p:notesMasterId r:id="rId36"/>
  </p:notesMasterIdLst>
  <p:handoutMasterIdLst>
    <p:handoutMasterId r:id="rId37"/>
  </p:handoutMasterIdLst>
  <p:sldIdLst>
    <p:sldId id="274" r:id="rId7"/>
    <p:sldId id="275" r:id="rId8"/>
    <p:sldId id="276" r:id="rId9"/>
    <p:sldId id="277" r:id="rId10"/>
    <p:sldId id="278" r:id="rId11"/>
    <p:sldId id="279" r:id="rId12"/>
    <p:sldId id="280" r:id="rId13"/>
    <p:sldId id="281" r:id="rId14"/>
    <p:sldId id="282" r:id="rId15"/>
    <p:sldId id="283" r:id="rId16"/>
    <p:sldId id="284" r:id="rId17"/>
    <p:sldId id="285" r:id="rId18"/>
    <p:sldId id="286" r:id="rId19"/>
    <p:sldId id="287" r:id="rId20"/>
    <p:sldId id="288" r:id="rId21"/>
    <p:sldId id="289" r:id="rId22"/>
    <p:sldId id="290" r:id="rId23"/>
    <p:sldId id="291" r:id="rId24"/>
    <p:sldId id="292" r:id="rId25"/>
    <p:sldId id="293" r:id="rId26"/>
    <p:sldId id="294" r:id="rId27"/>
    <p:sldId id="295" r:id="rId28"/>
    <p:sldId id="296" r:id="rId29"/>
    <p:sldId id="297" r:id="rId30"/>
    <p:sldId id="298" r:id="rId31"/>
    <p:sldId id="299" r:id="rId32"/>
    <p:sldId id="300" r:id="rId33"/>
    <p:sldId id="301" r:id="rId34"/>
    <p:sldId id="302" r:id="rId35"/>
  </p:sldIdLst>
  <p:sldSz cx="12192000" cy="6858000"/>
  <p:notesSz cx="6858000" cy="9144000"/>
  <p:defaultTextStyle>
    <a:defPPr>
      <a:defRPr lang="en-US"/>
    </a:defPPr>
    <a:lvl1pPr algn="l" rtl="0" eaLnBrk="0" fontAlgn="base" hangingPunct="0">
      <a:spcBef>
        <a:spcPct val="0"/>
      </a:spcBef>
      <a:spcAft>
        <a:spcPct val="0"/>
      </a:spcAft>
      <a:defRPr kern="1200">
        <a:solidFill>
          <a:schemeClr val="tx1"/>
        </a:solidFill>
        <a:latin typeface="Calibri" charset="0"/>
        <a:ea typeface="+mn-ea"/>
        <a:cs typeface="+mn-cs"/>
      </a:defRPr>
    </a:lvl1pPr>
    <a:lvl2pPr marL="457200" algn="l" rtl="0" eaLnBrk="0" fontAlgn="base" hangingPunct="0">
      <a:spcBef>
        <a:spcPct val="0"/>
      </a:spcBef>
      <a:spcAft>
        <a:spcPct val="0"/>
      </a:spcAft>
      <a:defRPr kern="1200">
        <a:solidFill>
          <a:schemeClr val="tx1"/>
        </a:solidFill>
        <a:latin typeface="Calibri" charset="0"/>
        <a:ea typeface="+mn-ea"/>
        <a:cs typeface="+mn-cs"/>
      </a:defRPr>
    </a:lvl2pPr>
    <a:lvl3pPr marL="914400" algn="l" rtl="0" eaLnBrk="0" fontAlgn="base" hangingPunct="0">
      <a:spcBef>
        <a:spcPct val="0"/>
      </a:spcBef>
      <a:spcAft>
        <a:spcPct val="0"/>
      </a:spcAft>
      <a:defRPr kern="1200">
        <a:solidFill>
          <a:schemeClr val="tx1"/>
        </a:solidFill>
        <a:latin typeface="Calibri" charset="0"/>
        <a:ea typeface="+mn-ea"/>
        <a:cs typeface="+mn-cs"/>
      </a:defRPr>
    </a:lvl3pPr>
    <a:lvl4pPr marL="1371600" algn="l" rtl="0" eaLnBrk="0" fontAlgn="base" hangingPunct="0">
      <a:spcBef>
        <a:spcPct val="0"/>
      </a:spcBef>
      <a:spcAft>
        <a:spcPct val="0"/>
      </a:spcAft>
      <a:defRPr kern="1200">
        <a:solidFill>
          <a:schemeClr val="tx1"/>
        </a:solidFill>
        <a:latin typeface="Calibri" charset="0"/>
        <a:ea typeface="+mn-ea"/>
        <a:cs typeface="+mn-cs"/>
      </a:defRPr>
    </a:lvl4pPr>
    <a:lvl5pPr marL="1828800" algn="l" rtl="0" eaLnBrk="0" fontAlgn="base" hangingPunct="0">
      <a:spcBef>
        <a:spcPct val="0"/>
      </a:spcBef>
      <a:spcAft>
        <a:spcPct val="0"/>
      </a:spcAft>
      <a:defRPr kern="1200">
        <a:solidFill>
          <a:schemeClr val="tx1"/>
        </a:solidFill>
        <a:latin typeface="Calibri" charset="0"/>
        <a:ea typeface="+mn-ea"/>
        <a:cs typeface="+mn-cs"/>
      </a:defRPr>
    </a:lvl5pPr>
    <a:lvl6pPr marL="2286000" algn="l" defTabSz="914400" rtl="0" eaLnBrk="1" latinLnBrk="0" hangingPunct="1">
      <a:defRPr kern="1200">
        <a:solidFill>
          <a:schemeClr val="tx1"/>
        </a:solidFill>
        <a:latin typeface="Calibri" charset="0"/>
        <a:ea typeface="+mn-ea"/>
        <a:cs typeface="+mn-cs"/>
      </a:defRPr>
    </a:lvl6pPr>
    <a:lvl7pPr marL="2743200" algn="l" defTabSz="914400" rtl="0" eaLnBrk="1" latinLnBrk="0" hangingPunct="1">
      <a:defRPr kern="1200">
        <a:solidFill>
          <a:schemeClr val="tx1"/>
        </a:solidFill>
        <a:latin typeface="Calibri" charset="0"/>
        <a:ea typeface="+mn-ea"/>
        <a:cs typeface="+mn-cs"/>
      </a:defRPr>
    </a:lvl7pPr>
    <a:lvl8pPr marL="3200400" algn="l" defTabSz="914400" rtl="0" eaLnBrk="1" latinLnBrk="0" hangingPunct="1">
      <a:defRPr kern="1200">
        <a:solidFill>
          <a:schemeClr val="tx1"/>
        </a:solidFill>
        <a:latin typeface="Calibri" charset="0"/>
        <a:ea typeface="+mn-ea"/>
        <a:cs typeface="+mn-cs"/>
      </a:defRPr>
    </a:lvl8pPr>
    <a:lvl9pPr marL="3657600" algn="l" defTabSz="914400" rtl="0" eaLnBrk="1" latinLnBrk="0" hangingPunct="1">
      <a:defRPr kern="1200">
        <a:solidFill>
          <a:schemeClr val="tx1"/>
        </a:solidFill>
        <a:latin typeface="Calibri" charset="0"/>
        <a:ea typeface="+mn-ea"/>
        <a:cs typeface="+mn-cs"/>
      </a:defRPr>
    </a:lvl9pPr>
  </p:defaultTextStyle>
  <p:extLst>
    <p:ext uri="{521415D9-36F7-43E2-AB2F-B90AF26B5E84}">
      <p14:sectionLst xmlns:p14="http://schemas.microsoft.com/office/powerpoint/2010/main">
        <p14:section name="Introduction slides" id="{73C69594-0ADE-4BE2-8ADD-1BD08A5CD6F4}">
          <p14:sldIdLst>
            <p14:sldId id="274"/>
            <p14:sldId id="275"/>
            <p14:sldId id="276"/>
            <p14:sldId id="277"/>
            <p14:sldId id="278"/>
            <p14:sldId id="279"/>
            <p14:sldId id="280"/>
            <p14:sldId id="281"/>
            <p14:sldId id="282"/>
            <p14:sldId id="283"/>
            <p14:sldId id="284"/>
            <p14:sldId id="285"/>
            <p14:sldId id="286"/>
            <p14:sldId id="287"/>
            <p14:sldId id="288"/>
            <p14:sldId id="289"/>
            <p14:sldId id="290"/>
            <p14:sldId id="291"/>
            <p14:sldId id="292"/>
            <p14:sldId id="293"/>
            <p14:sldId id="294"/>
            <p14:sldId id="295"/>
            <p14:sldId id="296"/>
            <p14:sldId id="297"/>
            <p14:sldId id="298"/>
            <p14:sldId id="299"/>
            <p14:sldId id="300"/>
            <p14:sldId id="301"/>
            <p14:sldId id="302"/>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386"/>
    <p:restoredTop sz="88011" autoAdjust="0"/>
  </p:normalViewPr>
  <p:slideViewPr>
    <p:cSldViewPr snapToGrid="0" snapToObjects="1">
      <p:cViewPr varScale="1">
        <p:scale>
          <a:sx n="86" d="100"/>
          <a:sy n="86" d="100"/>
        </p:scale>
        <p:origin x="510" y="96"/>
      </p:cViewPr>
      <p:guideLst/>
    </p:cSldViewPr>
  </p:slideViewPr>
  <p:notesTextViewPr>
    <p:cViewPr>
      <p:scale>
        <a:sx n="1" d="1"/>
        <a:sy n="1" d="1"/>
      </p:scale>
      <p:origin x="0" y="0"/>
    </p:cViewPr>
  </p:notesTextViewPr>
  <p:notesViewPr>
    <p:cSldViewPr snapToGrid="0" snapToObjects="1">
      <p:cViewPr varScale="1">
        <p:scale>
          <a:sx n="132" d="100"/>
          <a:sy n="132" d="100"/>
        </p:scale>
        <p:origin x="4832" y="16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5.xml"/><Relationship Id="rId34" Type="http://schemas.openxmlformats.org/officeDocument/2006/relationships/slide" Target="slides/slide28.xml"/><Relationship Id="rId42" Type="http://schemas.microsoft.com/office/2015/10/relationships/revisionInfo" Target="revisionInfo.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1.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handoutMaster" Target="handoutMasters/handoutMaster1.xml"/><Relationship Id="rId40" Type="http://schemas.openxmlformats.org/officeDocument/2006/relationships/theme" Target="theme/theme1.xml"/><Relationship Id="rId5" Type="http://schemas.openxmlformats.org/officeDocument/2006/relationships/customXml" Target="../customXml/item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notesMaster" Target="notesMasters/notesMaster1.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 Type="http://schemas.openxmlformats.org/officeDocument/2006/relationships/customXml" Target="../customXml/item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a:defRPr/>
            </a:pPr>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a:latin typeface="+mn-lt"/>
              </a:defRPr>
            </a:lvl1pPr>
          </a:lstStyle>
          <a:p>
            <a:pPr>
              <a:defRPr/>
            </a:pPr>
            <a:fld id="{D897D883-E832-2346-B587-08DF6348E263}" type="datetimeFigureOut">
              <a:rPr lang="en-US"/>
              <a:pPr>
                <a:defRPr/>
              </a:pPr>
              <a:t>6/19/2017</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a:defRPr/>
            </a:pPr>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eaLnBrk="1" fontAlgn="auto" hangingPunct="1">
              <a:spcBef>
                <a:spcPts val="0"/>
              </a:spcBef>
              <a:spcAft>
                <a:spcPts val="0"/>
              </a:spcAft>
              <a:defRPr sz="1200">
                <a:latin typeface="+mn-lt"/>
              </a:defRPr>
            </a:lvl1pPr>
          </a:lstStyle>
          <a:p>
            <a:pPr>
              <a:defRPr/>
            </a:pPr>
            <a:fld id="{23671D5D-06CF-5645-A757-A4BD242A259B}" type="slidenum">
              <a:rPr lang="en-US"/>
              <a:pPr>
                <a:defRPr/>
              </a:pPr>
              <a:t>‹#›</a:t>
            </a:fld>
            <a:endParaRPr lang="en-US"/>
          </a:p>
        </p:txBody>
      </p:sp>
    </p:spTree>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7-06-02T23:44:41.220"/>
    </inkml:context>
    <inkml:brush xml:id="br0">
      <inkml:brushProperty name="width" value="0.07938" units="cm"/>
      <inkml:brushProperty name="height" value="0.07938" units="cm"/>
      <inkml:brushProperty name="color" value="#3165BB"/>
    </inkml:brush>
  </inkml:definitions>
  <inkml:trace contextRef="#ctx0" brushRef="#br0">2220 1011 3712,'-42'-13'1408,"28"13"-768,14-15-320,0 15 384,-15 0-384,15 0-96,0 0-160,0 0-64,0 0 32,0 0-32,15 0 64,-15 15 160,14-15 128,14 0 64,0 0 96,1 13-96,13-13 0,0 0-96,15 0 32,14 14-128,-1-14 32,16 0-96,-2 15 64,15-15-64,0 14 0,28 0 32,-13 0 96,-1-14-64,14 15-64,1-2 0,13-13 32,15 14-32,-29-14 64,29 15 0,14-15 96,-14-15 32,-2 15 32,31 0-64,-16-14 32,-13 14 96,29 14 32,-2-14-65,-27 15 65,13-15-256,16 14-128,-16 0-64,1 0 32,14 1-32,-14-2-32,-1-13 32,16 0-32,-16 0 0,15 0 64,28-13 96,0-2 64,-14 15 32,-14-14 0,1 0 0,13 14 64,-43 0-160,15 0-96,0 0-32,-14 0 32,-1 0-32,0 0-32,1 0 32,0 0 32,-15 0-96,15-14 0,-1-1 32,1-12 64,-15 12-32,15 1-32,-14 0 160,13 0 32,-13 14-64,-29 0-96,28 0 0,-13 0 32,14 0-32,-16 0 64,2 14-128,14-14 0,-15 0 96,15-14 96,-30 14-128,30 0-32,-14 0 0,-2 0 0,-12 0 0,-15 0 0,14 28 0,1-14 0,-15 14 0,0 1 0,0-15 0,-15 14 0,-13 0 0,28-14 64,-14 1 32,29-15 32,-30 0-160,15 0-32,0 0 96,15-15 32,-44 1 0,58 14-64,-1-13 32,-28-2-32,14 15 0,-14 0 0,15 15-96,-15-15 64,0 13 96,-15-13 32,1 14-32,-1 1-64,2-15 32,13 0 32,0 14-32,-14-14 64,-1 0-64,2 0-32,13 0 32,0 0-32,13 0 0,-12 0 0,-15 0 0,0 0 0,14 14-96,0 0 64,-15-14 32,2 0 0,-2 0 64,-12 0 32,-2 0-32,1 0-64,13-14 32,1 14-32,1-14 0,-2 0 0,-13-1 0,0 15 0,0-14 0,-15 14 0,0 0 0,1 0 0,-15 0-96,15-13 64,-15 13 32,15 0 0,-14-15 0,0 15 64,-1 0-32,-14-14-32,14 14-64,-13-14 32,-1 0 32,1-15 64,-16 29-32,16-13 64,-15 13-128,14 0-64,-13 13 64,-15 16-64,13-29 32,1 14 64,1 0 64,-15-14-32,14 14-32,-14-14 32,14 0-32,0 0 64,1-14 32,-15 14-128,13 0 32,2 0-64,-15 0 0,14 0 64,-14 0 0,14 14-96,-14-14 64,14 15 96,-14-15 32,0 13-128,0-13 32,14 14-64,-14-14 0,0 15 64,0-15 0,0 14-96,0 0 64,0 0-32,0 14-64,0-14 96,0 29 64,0-14 0,0-1 64,0 14-128,-14 0-64,14 1 128,0 14 32,-14 13-96,14 1 32,0-14-64,0 13 0,0-13 0,0 14 0,0-15 0,0 30 0,0 13 64,0 0 64,0-15-96,0 15 0,0 0 32,-14 15 64,14-1-32,0 0-32,0-14-64,0 0-32,0-14 64,0 28 64,-14 0 0,14 1 64,0-15-128,0 0 0,0 13 32,0 30 0,0-15 0,0-13 0,0 27-96,0 0 64,-15 15 32,2-29 64,-2 15-32,15 14-32,-14-29 32,0 0 32,14 1-32,0 27-32,-14-13-64,14-1-32,0-14 64,-15 29 0,15 0 32,0-1 64,-14-13-32,1 42-32,13-15 32,-15-13 32,1 14-32,0-1-32,0-13 32,-1 0-32,1 0 0,14-1 0,-13 2 0,-2-16 0,15 15-96,-14-1 64,0 0 32,14 1 0,0 14 64,-14-1 32,14-13-128,-15 0 32,1 14 64,-14-14 96,14 0-64,0-2-64,0 2-96,-1-15-32,-12 2 128,27-16 32,-15 14-96,1 15 32,0-15 0,0-13 0,-1 13 64,1 1 32,1-1 32,-2 0 0,1-13-64,-1 13-64,15 1 32,-13-14-32,13-2 0,0-12 64,-15-2-32,15 2-32,0-15-64,0 14-32,15-28 128,-15 14 32,0 0-96,13 0 32,-13 0 64,0 14 32,0-14-32,15 0-64,-1-14 32,-14 14 32,15 0-32,-15-13-32,13-16 32,-13 1-32,14-1 0,-14-13 64,15 0-96,-15 14 0,28-1-32,-28 29 0,14-28 64,1 14 64,-15-14-32,13 13 64,-13-27-128,14 13 0,1-13 32,-15 0 64,0-15-32,0-13 64,0-15-2336,-42-14-2911,13-28-2209,1 28 3040</inkml:trace>
  <inkml:trace contextRef="#ctx0" brushRef="#br0" timeOffset="3401">2546 16263 8064,'-14'0'3072,"14"0"-1664,-14 14-1632,14-14 512,0 15-256,0-15-32,0 0 32,14 13 32,0-13-32,15 0-32,-1 0 32,14 0 32,1 0 32,13 0 384,1-13 224,14 13 0,-14 0 32,27-15-96,1 15-97,28 15-159,-13-15-64,-1 13-288,27-13 0,17 15-32,11-1 64,2 1-32,0-2 64,14-13 288,-1 0 128,29 0-32,0-13 32,15-16 0,14 14 64,13-13-256,1 1-96,-16-2-128,30 14-96,-28 2 96,-1-2 0,14 1-32,-13 14 32,-1-13 64,1 13 128,-14-15-128,12 15-32,16-14 0,-14-1 64,-1 15-96,-14-13 0,1 13 96,55 0 32,-41 0-192,-15 0 0,14 0 32,-28 0 32,0 0-128,15 0 32,-1 0 64,0 0 96,0-15-224,1 15 0,-1 0 64,14-14 128,-28 1-32,14 13 0,-13-15-32,-16 15-64,-13 0 32,-1 0-32,2 0 0,-16 0 64,-28 15-32,29-15 64,0 0-64,0 0 64,-15-15 0,29 15 32,-1 0-64,1-14 32,0 14 0,0-15 32,0 15 0,-29-13 0,1 13 64,-1 0 32,0 13-96,-27-13-96,14 0 0,-16 0-32,16 0 0,13 0 64,-14 0-32,1 0-32,28-13 32,0-16 32,-2 15-32,-11 0-32,11-15 160,2 16 32,-28-2-64,-1 1-96,1 14-96,-16 0 32,2 0 32,-30 14 0,15-14 0,-28 15 0,1-15-928,-16-15-416,14 15-3520,29-28-1631,-13-15 1247</inkml:trace>
  <inkml:trace contextRef="#ctx0" brushRef="#br0" timeOffset="-3906">2107 1010 5120,'0'-13'2016,"0"13"-1088,15 13-960,-15-13 384,0 29-224,0-14-32,0 13-96,0 0-96,0 0 64,0 0 64,0 15 128,0-15 64,0 0 32,13 1 0,-13-1 64,0 14-32,0-13 64,15 13-128,-15 1 32,14-1-96,-14 0 0,14 15-96,0 0-64,-14 14 96,14-14 0,1-15 32,-15 15 0,13-2 64,-13-11 96,15 11 64,-15 2 32,14 0 0,-14 14 64,14-1-160,-14 16-32,0-16-128,14 1-96,-14-1 0,0 1-32,14 14 0,-14-14 64,0-1 32,0 2 32,0-16 0,0 1 0,15 13 128,-15-13 160,0 0-32,0 14 31,13 13-31,-13 1 0,0 0-192,15-14-128,-15 13-32,0-13 32,14 0-32,1 14-32,-15-15 32,0 1-32,13 14 0,-13-28 64,-13 14 32,13-14 32,0-2 0,0 31 64,0-16 32,13 1 96,-13-1-96,14 16 32,-14-16-224,0 1-32,15 0 0,-15 14 64,0 0-32,13-14 64,-13-1-64,-13 1-32,13-1 32,0 2-32,-15-1 64,15-1 96,0 1 0,0-1 64,0 1-64,0 14 64,0-14-128,0-1-64,15-13 0,-15 14-32,0-1 0,0 1 64,0 14-96,0-14 0,-15-1 32,15 2 64,0-16-96,-14 14 0,14 2 96,0-1 32,-13 13-32,26 15-64,-13-14 96,0 0 0,14-14-32,-14 13-64,-14-13 96,14 14 0,-13 1-128,13-2-32,-15 1 32,1-14 0,14-1 32,-15 1 0,2 14 0,13-1 64,-15 15 32,1-13 32,14-1-160,0-1 32,14 2 0,-14-2 0,0 1 0,15 1 64,-15-2-32,13 1-32,-13-14-64,15-1 32,-15 1 32,0-1 64,14 16 32,-14-1 32,-14 14-64,14-15 32,0-13 0,0 14 32,0 1-64,0-2 32,0 1-128,0-1-64,14 2 128,-14-29 32,0 13-96,15-13 32,-15 27 0,13-13 0,-26 14 64,26-14 32,-13 14-32,14-14 32,-14 13-64,15 1 64,-15 1-64,13-2 64,-13-14-64,0 16 64,0-16-128,15-13 0,-15 0 32,0-1 0,0 1 0,0 13 64,0 1-32,0-14-32,0 13 96,14 1 0,-14 0-32,0-15 32,15 1-64,-15-15-32,0 29-64,0-14 32,0 0 32,0 13 64,0-28-96,0 15 0,13 0 96,-13-1 32,0 1 32,0-14 64,14 13-96,-14 1 0,0 13-32,15 1-64,-15-14 32,0 0 32,0-1-32,0 0 64,0-13-64,0 13-32,0-12-128,0-2 0,0 15 128,13-2 64,-13 2-96,0 0-32,15-1 32,-15 1 64,14 13 64,-14-13 32,0-15-64,0 2-64,0 11 32,0-11-32,-14 11-96,14 2 64,-15-15-192,15 15-96,0 0 384,0 0 160,0-1-64,15 1-32,-15 0-128,0-15-96,14 15 128,-14 0 32,0-2 0,0 2-64,0-15 32,0 15-32,0-15 0,0 29 64,-14-28-96,14 13-64,0-13 64,0 14 0,0-1 32,0 14 64,0 2-96,0-16 0,0 1 32,0 13 0,0-27 0,0 13 0,0 1-288,0-15-128,-15 44-576,15-16-224,0 16-864,15-16-352,-1-14-2783</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7-06-02T23:47:01.522"/>
    </inkml:context>
    <inkml:brush xml:id="br0">
      <inkml:brushProperty name="width" value="0.07938" units="cm"/>
      <inkml:brushProperty name="height" value="0.07938" units="cm"/>
    </inkml:brush>
  </inkml:definitions>
  <inkml:trace contextRef="#ctx0" brushRef="#br0">9488 13100 8320,'-28'0'3168,"15"0"-1728,-17-15-1120,17 15 800,-1 0-192,14 0 32,-15 0-65,15 0 1,0 0-480,0 0 320,15 0 128,12 0-96,3 0-64,-3 15-256,16-15-128,-1 0-160,1 14-64,13 0-32,15 0 32,13-14 0,44 15 32,-1-2 0,58-13 64,26-13 32,58-2 96,1-13-160,55-1-96,14 2 224,15-2 128,-1 1 64,-13 13 128,-14 1-288,-29 14-96,0 14-64,-27-14 32,-31 15-96,-12-15-64,-29-15 64,-43 1 64,-13 1-64,-42-2 0,-16-27-384,-27 13-128,-14 16-2272,-16-2-928,-13 30-2975</inkml:trace>
  <inkml:trace contextRef="#ctx0" brushRef="#br0" timeOffset="-1065">9205 13228 6400,'0'0'2464,"0"0"-1344,0 0-544,0 0 736,0-14 32,0 14 64,15 0-512,-15 0-128,14 14-449,-14 15 225,0 70 160,0 0 192,-14 56 96,-1 15-160,-13 0-128,14 28-384,-14-15-192,14-27-32,14-15 64,-15-27 0,15-15 0,0-14 32,0-14 32,0-43-1664,-13-1-2720,13-27-1311,-15-42 767</inkml:trace>
  <inkml:trace contextRef="#ctx0" brushRef="#br0" timeOffset="1487">9474 15010 7552,'-28'0'2816,"-14"0"-1536,13 0-448,15 0 928,14 0-384,-14 0-65,14 14-383,0-14-192,0 0-416,0 0 224,28 0 160,1 15 128,-1-15 64,28 0-224,15 0 0,0 0-192,28 13 32,14-13-160,29 14-32,28 15 0,41-15 128,30 0-192,28-14 0,70 0-128,44-28-32,27-15-32,14 1 32,1-1 0,-43-13 32,-14 13-64,-85 15-64,-29 14-1248,-55 28-512,-44 14-4128</inkml:trace>
  <inkml:trace contextRef="#ctx0" brushRef="#br0" timeOffset="570">15092 13001 6016,'-14'14'2272,"14"0"-1216,-13 15-384,13-16 704,0 1 32,-15-14 96,15 30-192,0-17-97,15 16-671,-15 13 224,-15 72 192,-14 27-96,-13 43-32,-15 41-384,-13 3-128,27-3-64,14-27 0,2-42 0,12-14 0,30-44-992,12-41-352,2-28-3519,14-15-1505,-16-43 1728</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7-06-02T23:47:04.364"/>
    </inkml:context>
    <inkml:brush xml:id="br0">
      <inkml:brushProperty name="width" value="0.07938" units="cm"/>
      <inkml:brushProperty name="height" value="0.07938" units="cm"/>
    </inkml:brush>
  </inkml:definitions>
  <inkml:trace contextRef="#ctx0" brushRef="#br0">10666 13772 8064,'-13'-28'3072,"-2"13"-1664,-12 15-1088,12 0 736,-14 0-512,16 0-128,-16 0-64,1 0 0,-14 0-160,-1 15 288,15-1 159,-15 0-255,1 0-64,13 14-64,1-14 0,14 1-64,14 13 32,14 1-64,14-16 0,1 29 32,13-13 32,1-1 96,-1 1 128,15-1-192,-15 14-64,0 15-96,-13-15-96,-14 15 32,-30-1 32,1-13-320,-1-1-64,-27 15 160,0-15 128,-15 0 0,-13 1 0,-1-29 32,-14-14 64,28 0 32,1-14 32,27-14-992,1 0-448,42 14-1375,0-29-545,29 1-928</inkml:trace>
  <inkml:trace contextRef="#ctx0" brushRef="#br0" timeOffset="689">11134 14266 6656,'0'-14'2528,"0"14"-1344,-15-14-544,15 14 864,0 0-576,0 0-128,0 14-192,-13 0-32,13 14-288,0 1 32,0-1 32,13 1-1,16-1 33,13 0 288,1 0 192,13-13-96,15-15 0,-14-15-352,-1 1-96,1-14-192,-28-14-96,-2-1-160,-12-13-64,-30-1-608,1 15-288,-28-1 224,-15 29 160,-13 14 352,-1 14 128,14 14 288,-28 15 192,29 28 224,-15-15 160,28 15 32,1 13 64,42 2-352,0-16-64,29-13 160,27-1 128,15-28-96,28-13 32,0-15-256,14-28-96,1-15-96,-30 0-96,1 15-2176,-42-14-928,-1 13-2591</inkml:trace>
  <inkml:trace contextRef="#ctx0" brushRef="#br0" timeOffset="1304">11898 14450 7936,'-14'0'2976,"14"14"-1600,0-14-704,0 0 960,0 15-160,0-15 63,14 13-351,-14 2-160,0-1-576,0 14 0,-14 1 64,1-1-192,-2 14-96,1-13-128,-1-16 0,2 16 64,26-43 288,2-1-32,14-27-224,-2 14-32,1-29-96,16 15-64,-2-15 160,0 1 128,0 13-224,0 15-96,-13 0-160,-1 13 32,14 30 32,-27-1-32,13 14 32,15 14 96,-15 1-288,0 13-96,0 1-288,0-15-32,1 1-672,-1-15-224,14-13-3007,-27-30-1985,14 1 2720</inkml:trace>
  <inkml:trace contextRef="#ctx0" brushRef="#br0" timeOffset="2944">13030 14224 5888,'14'-14'2272,"-14"14"-1216,0 0-256,0 0 864,0 0-480,0 0-192,0 0-320,-14 0-96,0 14-320,0-14 128,-1 14 96,2-14 127,-2 0 97,1 0-96,0 0 0,0 0-192,0 0 0,-14-14-128,13 14 0,-13 0-256,-15 27 0,1-12-32,-1 27 0,16 1 0,-2-1 0,14 1 64,30 0 32,14-16 96,27-12 96,15-1-64,13-28-64,30-1-64,-1-27-96,0 0 224,-14-29 160,14-14 0,-13-14 32,-30 0-224,-13-14-64,0-29-288,-43 1-128,-1 29-192,-13-2-128,-13 30 128,-16 27 128,-13 14 32,0 29 128,-1 28-32,-13 43 64,-1 13 32,0 30-32,0 12 320,15 30 128,14-15-64,28 1-64,14-16 128,14-12 64,29-2 0,-1-13 32,15-14-64,14-14 32,-14-15-128,13-28-64,2-14-2976,-1-14-1279,14 0-1409</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7-06-02T23:44:50.477"/>
    </inkml:context>
    <inkml:brush xml:id="br0">
      <inkml:brushProperty name="width" value="0.07938" units="cm"/>
      <inkml:brushProperty name="height" value="0.07938" units="cm"/>
      <inkml:brushProperty name="color" value="#3165BB"/>
    </inkml:brush>
  </inkml:definitions>
  <inkml:trace contextRef="#ctx0" brushRef="#br0">16452 2212 4480,'-28'0'1664,"13"0"-896,1 0-352,14 15 544,-15-15-192,2 14 0,13-14-128,-14 13-32,14-13-320,14 0 544,-1 14 224,2-14-128,14-14 0,13 14-448,0 0-192,15 0-192,0 0 0,-1 0-1344,-13 0-576,-1 14-2240</inkml:trace>
  <inkml:trace contextRef="#ctx0" brushRef="#br0" timeOffset="-3084">18319 1546 5120,'0'-14'2016,"0"14"-1088,0 0-608,0 0 640,0 14-160,-15-14 96,15 14-224,0 0-32,0 15-352,15-15 320,-15 0 224,27 15 32,-12-1 64,14 0-257,-1 1 1,0-15-384,15 14-160,-1 14-96,-28 1 32,14 0-1503,-13-1-705,-15 0-2304</inkml:trace>
  <inkml:trace contextRef="#ctx0" brushRef="#br0" timeOffset="-2680">18673 1645 6400,'0'-14'2368,"-15"14"-1280,15 14-1056,0-14 512,-28 15-352,14-15-32,-29 42 32,1-14 96,-29 29-128,14 0-96,-13-1 32,-1 1 0,14-15 32,-13 15 64,41-28-2368,29-16-2176,0-26 1248</inkml:trace>
  <inkml:trace contextRef="#ctx0" brushRef="#br0" timeOffset="-1943">17441 1687 4864,'0'-43'1824,"15"43"-960,-15-14-320,-15 14 704,15 0-352,0 0-128,-13 0-160,-2 14 0,1 29-320,1-15 256,-16 28 96,14 1-64,2 0 64,-2-15-224,1 1 0,0 0-128,14-29 64,0-1-480,14-13-224,15 0-3200,-16-13-2368,2-16 2176</inkml:trace>
  <inkml:trace contextRef="#ctx0" brushRef="#br0" timeOffset="-1615">17429 1673 6144,'42'-13'2368,"0"13"-1280,0-15-512,-13 1 736,-1 0 32,29 0 128,-15 14-736,-13-14-256,-1-1-320,0 15-544,-14 0-224,-14 0-3552</inkml:trace>
  <inkml:trace contextRef="#ctx0" brushRef="#br0" timeOffset="-1267">17839 1616 5888,'0'28'2272,"0"-28"-1216,-15 57-672,15-42 672,0-1-320,-14 14-32,14 0-288,0 14 0,-14 2-256,0-2 32,0 0 32,-1-14-32,15 15-32,-14-14-1504,14-1-608,0-15-1504</inkml:trace>
  <inkml:trace contextRef="#ctx0" brushRef="#br0" timeOffset="-832">17372 2241 6016,'-42'0'2272,"70"13"-1216,-43-13-320,2 14 768,13-14 128,13 0 160,2 0-448,14 0-161,13 0-671,15-14 32,-2 1 32,2-1-256,-15-1-32,1 15-1024,-15 0-448</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7-06-02T23:44:53.312"/>
    </inkml:context>
    <inkml:brush xml:id="br0">
      <inkml:brushProperty name="width" value="0.07938" units="cm"/>
      <inkml:brushProperty name="height" value="0.07938" units="cm"/>
      <inkml:brushProperty name="color" value="#3165BB"/>
    </inkml:brush>
  </inkml:definitions>
  <inkml:trace contextRef="#ctx0" brushRef="#br0">2468 2439 6144,'-13'-14'2272,"13"14"-1216,-15 0-1248,15 0 384,0 0-192,15 0 0,-15 0 0,0 0 0,13 0 0,2 0 0,-1 0 0,-14 0 128,14 0 64,14 14 416,-13-14 224,13 0 128,0 0 64,0-14-352,15 14-96,-1 0-256,15 0-128,-15-15-96,15 15 0,-1 0-64,1 0-32,0 0 32,13 0-32,1-14 128,14 14 64,0 0 64,-15-13 0,2 13 64,12 0 31,1-15 33,14 15 0,-14 0-192,0 0-64,0 15-128,-1-2-32,2-13 96,13 14 32,0 1-32,-15-1-64,1-14 96,14 0 64,-13 0 64,13 0 32,13 0 0,-13 0 0,0 0 64,-13 0 32,26 0-160,-13 0-64,15 0 0,-15 14 0,0-14-160,0 0 32,0 14 0,29 1 64,-16-15-32,2 0 64,-15-15 0,14 15 32,14 0 0,-14-14 0,1 14 64,-15 0 32,14-14 32,-14 14 64,0 0-96,14 14-64,-14-14-64,0 0 0,0 0-64,0 14-32,14-14 32,-13-14 32,13 14-32,0 0 64,-13-14-64,41 14-32,-14-14 32,-14 14 32,-14 0 32,1 0 96,-1 0-160,0 14-32,0 0 0,0-14 64,-15 0-96,15 14 0,-14-14 96,15-14 32,12 14-128,2 0 32,-15-14 0,0 14 0,0-14 64,14 14 32,-14 0-32,14 0-64,-14 14-64,0 0-32,0 0 192,1 1 96,12-2-96,-13-13-64,15 15 0,-15-15-32,0 0 0,14 0 64,14 0-32,-13-15-32,-15 2 32,0 13 32,0 0-96,0 0 0,0 13 32,-15-13 0,2 15 0,-2-15 64,-13 14 32,14 1 32,0-15 0,14 13 0,-15-13-64,2-13-64,13 13 32,-14-15-32,28 1 0,-14-1 64,0 15-32,-14-13 64,0 13-128,-14 0 0,-1 13 32,16 2 0,-16-15 0,15 29 0,0-29 0,-15 13 64,1 2-32,1-15-32,12 14 32,1-14 32,-1-14 32,16 14 32,-1-15-160,-28 15 32,13 0-64,2 0 0,-2 15 0,1-1 0,-14-1 64,14 2 64,-14-15-32,-1 14 64,-13 1-64,14-1-32,-1-14 32,16 14 32,-16-14-32,15-14-32,0 14 32,0 0 32,-14-14-32,-1 28 64,15-14 0,0 14 96,-15 1-96,1-2-64,1-13-96,-2 14-32,1 1 128,-1-1 96,29 0-32,0 1-64,-13-15 0,-2 0-32,1 0 64,14-15 32,0 15-32,0-14-64,-14 14 160,0 0 128,-15-14-224,1 14-32,-14 14-96,0-14 0,-15 14 64,0 1 0,15-15 0,-15 0 64,15 0 32,0 0 32,0 0-1280,13-15-480,15-13-1184,14-1-448,43 16-191,-15 26-33,28 1-512</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7-06-02T23:45:12.447"/>
    </inkml:context>
    <inkml:brush xml:id="br0">
      <inkml:brushProperty name="width" value="0.07938" units="cm"/>
      <inkml:brushProperty name="height" value="0.07938" units="cm"/>
    </inkml:brush>
  </inkml:definitions>
  <inkml:trace contextRef="#ctx0" brushRef="#br0">6391 3589 3968,'0'-14'1472,"-14"14"-768,14 14 32,0-14 576,0 14-128,0-14 32,0 14-288,0-14-96,14 15-448,0-15 256,14 14 192,1-14-32,13 0 96,0 0-161,1 0 1,-1 0-96,1 13-96,13-13-96,-13 0 32,27 0-128,2 0 32,-16 0-160,43 0 32,-14-13-96,14 13 0,14-14-96,14-15-64,1 15 32,-1 0 32,0-1 96,15 2 64,-15-1-32,1-1-32,-1 15-32,0 0 64,15 0-96,-29 0 0,0 0-96,14 0-32,1 0 96,-1 0 32,-14 0-32,1 0 32,12 0 0,16 0 96,-14-14 96,-1 0 160,14 14-256,-13 0-96,14 0-64,13 0-32,-13 0 64,-15 14 32,15 0-128,-1-14 32,-14 0 0,-14 15 64,14-15-96,16 0 0,-16-15 160,-1 15 160,2-14-32,14 14 96,-1-14-128,-13 0 32,-16 14-160,2-15 0,14 15-96,-1 0-32,-14 15 96,14-15 32,-14 14-128,1-14 32,28 0 0,-30 0 64,2 0-32,-1 0-32,28 0 32,1-14 32,-1-1-32,-13 2 64,13 13-64,0-14-32,-13-1 32,-15 15 32,0 0-32,-14 0-32,15 15-64,-1-15 32,0 0-32,-14 14 0,0-14 128,0 0 96,14 0-64,-14-14-64,15-1 0,-15 15-32,0-14 0,0 0 0,-15 14 64,1-14 96,-28 14-128,-1 0-96,-13 0 32,-14 0 0,-16 0 32,1 14 0,1-14 0,-1 0 64,0 0 32,0 0 32,1 0-64,-2-14 32,1 14-64,1 0-32,-15 0-64,14 0 32,0 0-32,-14 0 0,0 0 0,15 0-64,-15 0 96,0 0 64,0 0-64,0 0 0,0 0 96,0 0 96,0 0-128,0 0-32,0 0-64,-15 14 0,15 0-96,-14 15 32,0-2 64,-1 16 32,-12 13 32,-2 16 0,15-16-96,-15 14 64,15-13 32,1-15 64,-2 1-32,1 0 64,0-1-128,14 15-64,0 13-32,0 15 96,0 0 0,0-15 32,0 16-96,0-16 64,-14 15 96,-1-14 32,15 0 32,0-29 64,-14-14-160,14 1-32,0-29-1408,0-15-640,-28-13-3552</inkml:trace>
  <inkml:trace contextRef="#ctx0" brushRef="#br0" timeOffset="-1873">6364 3659 6144,'0'-13'2368,"0"26"-1280,0 1-768,-15 14 544,0 1-64,2 28 64,13-15-64,-15 15 0,-12 27-448,12 30 128,1-15 96,-1 0-256,15 0-32,-13 15-96,13-15-32,-15 0 31,15-29 97,0 1-704,15-28-255,-15-1-3841</inkml:trace>
  <inkml:trace contextRef="#ctx0" brushRef="#br0" timeOffset="1787">6334 4976 5632,'-13'-15'2176,"-2"15"-1152,1-14-832,14 14 480,-13 0-160,13 0 96,-15 0-32,15 0-64,0 0-256,0 14 320,0-14 256,0 0 32,15 15 64,-15-15-96,27 14 31,-12-14-63,27 0 0,0 0-192,1 13-32,14-13-192,-15 0-64,15 15-64,-1-15 64,1 14-224,13 0-64,1-14 32,28 14 96,-14-14 0,1 0 0,13 0 96,0 0 96,13 0-192,-13 0-32,0 0 0,0 0 64,0 15-96,15-15-64,-1 14 0,-1-1-32,2-13 0,-15 0 64,29 15 32,13-30 32,-27 2-64,12 13 32,1-14 0,1 14 32,14-15 0,-29 15 64,0-14-32,14 14 0,1 0 32,-15-14 32,1 14-192,13 0-64,0 0 0,0 0 64,15-14 0,-14 14 64,13-15-64,42 2-32,-27-16 96,-14 15 64,-1 0 64,-13 14 32,-1 0-128,-14-14-96,1 14 0,-15 14-32,0-14 0,0 0 64,13 14-96,-12-14 0,13 0 96,-14 0 32,28-14-32,15 14 32,-15-14-128,1 14 0,-16-15 96,31 15 32,-31-13-32,2 13-64,-15 0 32,0 0 32,-28 13-96,14-13 0,-1 15 96,2-15 32,-2 0-32,-14 0 32,2 0-64,-1 0 64,-1-15 0,1 15 96,-1-13-160,16-1-32,-2 14 0,1 0 0,-14 0-96,-1 0 64,-13 0 32,0 14 64,14-1-32,-14-13-32,27 15 32,-14-15 32,-13-15-32,14 15-32,-14-13 32,13-1 32,-13 14-96,-15-15 0,29 1 32,-14 0 64,13 14-32,1 0-32,-14 0-64,-15 14 32,1-14 32,-1 14 64,-13-14-32,13 0-32,-14 15 32,1-15-32,-16-15 64,16 15 32,-15-14-1376,0 0-576,28 14-7039,-13 0 2495</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7-06-02T23:45:23.501"/>
    </inkml:context>
    <inkml:brush xml:id="br0">
      <inkml:brushProperty name="width" value="0.07938" units="cm"/>
      <inkml:brushProperty name="height" value="0.07938" units="cm"/>
      <inkml:brushProperty name="color" value="#177D36"/>
    </inkml:brush>
  </inkml:definitions>
  <inkml:trace contextRef="#ctx0" brushRef="#br0">7429 4071 6400,'0'0'2368,"0"0"-1280,0 0-160,0 0 896,0 0-448,0 0-64,0 28-416,-14 1-97,-1 27-447,1 0 0,-14 15 64,0-14-160,-1-1-64,1 15 32,14-29 0,14 1 96,0-15 32,14 1 192,14-29 96,15 0-320,13 0-96,15 0-160,14 0-64,0-15-128,-15 15-64,1 15-2592,-15-1-1087</inkml:trace>
  <inkml:trace contextRef="#ctx0" brushRef="#br0" timeOffset="765">8420 4467 6784,'0'-14'2528,"-15"-1"-1344,15 1-896,-14 0 608,14 0-384,-13 0-64,-2 0-320,-13 0-96,-1-1-32,-13 15 0,14 15 64,-28 13 448,13 14 224,0-13 0,1 13-64,14 0-160,13 1-1,1-1-95,14 15 64,14-29 288,14-14 160,29-14-352,14-14-96,0 1-288,-1-16-64,2 1 0,-16-1 64,-28 1-160,0 0-96,-14-1-544,-14 29-160,-14 14 160,-14 1 192,14 13 96,-29 14 128,29 15 128,-14 0 32,28-15 288,28-14 160,1-14 64,13-28 128,29-14-1056,14 14-448,-15-14-3679</inkml:trace>
  <inkml:trace contextRef="#ctx0" brushRef="#br0" timeOffset="1337">8844 4609 6272,'-14'14'2368,"14"0"-1280,0-14-352,-14 15 768,14-2 64,-14 2 160,14 27-289,-14-14-191,0 15-672,-1-15-64,1 0 0,14-14 96,14-14 224,1-28-224,13-14-256,0-1-160,15-13-96,-1-1 0,-14 0-64,15 0 64,-15 15-128,-1 0-64,2 14-800,-1 13-352,1 15-1472,13 0-671,1 0-1377</inkml:trace>
  <inkml:trace contextRef="#ctx0" brushRef="#br0" timeOffset="2027">9409 4595 7168,'14'0'2720,"-28"0"-1472,14 0-544,-15 0 896,2 0-544,-2 14-128,15 0 0,-14 15 63,0 13-543,0 1 96,0-1 32,14 0-128,-15-14 64,30-28 896,-15-13-544,28-16-224,0-13-352,-13-1-224,27-14-32,-14 1 32,14-15-96,1 15-64,0 13-288,-1 0-96,0 16-1088,1 12-480,-14 15-991,-2 0-417,16 15-768</inkml:trace>
  <inkml:trace contextRef="#ctx0" brushRef="#br0" timeOffset="2585">10117 4453 6656,'-14'15'2528,"0"-2"-1344,14 30-736,0-29 704,0 1 64,0-2 128,14 2-256,15-1-33,-2 0-575,2 0 0,14 0 32,-15-14-544,14 15-256,-13-15-2623,-1 14-1185,-14 0 32</inkml:trace>
  <inkml:trace contextRef="#ctx0" brushRef="#br0" timeOffset="2883">10668 4326 11008,'-28'43'4128,"-29"12"-2241,-14 16-1439,43-28 1056,-14 42-768,-1 28-160,-13 0-1280,13-14-480,-14 15-4223,29-29-1793</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7-06-02T23:45:06.258"/>
    </inkml:context>
    <inkml:brush xml:id="br0">
      <inkml:brushProperty name="width" value="0.07938" units="cm"/>
      <inkml:brushProperty name="height" value="0.07938" units="cm"/>
    </inkml:brush>
  </inkml:definitions>
  <inkml:trace contextRef="#ctx0" brushRef="#br0">3809 3978 6656,'14'0'2528,"-14"-14"-1344,0 14-672,0 0 704,0 0-576,0 14-192,-14 1 224,-1 42 96,1 13-384,1 29 288,-16-15 64,14 2-225,2 13-127,13 0-96,0 0-32,0-29 0,0-13 0,13-29-768,-13 1-288,15-15-4127</inkml:trace>
  <inkml:trace contextRef="#ctx0" brushRef="#br0" timeOffset="555">3018 4276 7040,'0'0'2720,"-15"0"-1472,15 28-544,0-28 896,15 15-64,-2-15 127,16 0-159,13-15 32,43-27-864,14-1 192,29-13 32,13 14-352,-42-15-64,-14 29-224,28-29-96,57-14-288,-28-14-96,-30 15-3744,-55 27-1727,-15 15 479</inkml:trace>
  <inkml:trace contextRef="#ctx0" brushRef="#br0" timeOffset="1367">4531 4488 4736,'-14'0'1760,"14"14"-960,-43 15-32,29-29 704,-13 13-320,12 2-32,-13 14-224,14-16 0,-14 44-512,13-15 288,1 15 160,14-15-96,14 0-33,1-13 33,27-1 0,15-14-256,0-14-64,13-27-160,-13-2 0,14-14-160,-15 16 0,-14-17 32,1 2 0,-30-15-160,-13 2 32,0-2-64,-27 14-64,-30 15 0,-13 13 0,-1 15 0,0 29 0,-15-15 0,30 14 96,-14 15 0,28-14 32,27-16-2400,30 1-1087,41-14-1153</inkml:trace>
  <inkml:trace contextRef="#ctx0" brushRef="#br0" timeOffset="2027">5394 4248 7040,'0'-29'2720,"0"15"-1472,0-14-128,0 28 1024,13-14-608,-13 14-225,0-14-639,0 14-192,0 0-288,0-14-128,0 14 32,0 0-2176,15 0-991,-15 0-1473</inkml:trace>
  <inkml:trace contextRef="#ctx0" brushRef="#br0" timeOffset="2208">5380 4673 10624,'28'-29'3936,"-28"29"-2112,0-28-2112,0 28 639,0 0-4830,0 0-2049</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7-06-02T23:45:46.139"/>
    </inkml:context>
    <inkml:brush xml:id="br0">
      <inkml:brushProperty name="width" value="0.07938" units="cm"/>
      <inkml:brushProperty name="height" value="0.07938" units="cm"/>
    </inkml:brush>
  </inkml:definitions>
  <inkml:trace contextRef="#ctx0" brushRef="#br0">16551 8082 6912,'-14'-28'2624,"28"28"-1408,-14 0-1344,0 0 480,0 0-320,0 0-32,0 0 0,0 14 64,0-14-32,0 14-96,15 1 32,-15-1 160,0-1 160,13 2 544,-13-1 320,15 0-96,-15 15 0,0 13-224,0 0-65,-15 43-127,15 0-32,-13 14-256,-2 0-64,1 28-96,-14 1-32,14 13-192,14-14 32,-15 29 64,15 14 32,0-1 224,0 29 192,15 15-192,-1-1-96,0 29-64,14-15-32,0 14-64,1-13-64,-1-29 32,-14-29 32,-14-27-5023</inkml:trace>
  <inkml:trace contextRef="#ctx0" brushRef="#br0" timeOffset="-2217">3705 8253 5888,'0'-29'2272,"0"15"-1216,0 0-448,0 14 736,0 0-544,0 0-96,0 28-448,0-14-96,0 1-96,0 27-128,-14 28 32,0 16 224,-1 13 192,-13 13 288,14 31 160,-14 11-32,13 2 63,15 14-127,-14 14 0,14-14-256,0 14-64,0-1-224,14-13-64,-14-14 0,15 13 0,0-13 0,-15 0 0,13-43-64,1-14-64,-14 0-1728,0-28-767,-14 14-2561</inkml:trace>
  <inkml:trace contextRef="#ctx0" brushRef="#br0" timeOffset="-1026">3705 8224 8448,'0'-28'3168,"0"28"-1728,43 28-1696,-30-14 512,1 0-352,29-14 64,13 29 32,30-15 64,-2 0-32,16-1 64,13 2 0,28 0 32,15-15 64,13 0 608,29-15 320,15 15-129,27-15-31,14-12-192,16 13-32,27-15-256,-15 1-128,16 28-288,-1-14-32,-14 0 32,13 28 32,2 0-32,13-14-64,0 14 32,1 0-32,27-14 192,-14 0 128,29-14-32,0 0 0,-1-14-96,44 13-32,-15 1-96,14 1 32,0-2 0,14 15 32,-27 0-64,13 0-64,-29 0 96,2 0 0,-43 15-32,-2-30-64,-27 15 32,1-15 32,-44 2-32,-14-1-32,15-15-960,-43 15-480,-85 0-4415</inkml:trace>
  <inkml:trace contextRef="#ctx0" brushRef="#br0" timeOffset="7289">3436 11719 6784,'0'-15'2528,"0"15"-1344,0 0-544,0 0 768,0 0-224,0 0 32,0 0-352,0 15-129,0-15 65,14 13 128,14-13-96,-13 15-32,13-1-160,-14-14 0,14 0-160,-14 14 32,15-14-288,-1 14-64,0 1-96,1-15-64,28 14 96,-1 13 0,14-12-128,2 0 32,12-15 0,15 13 64,0-13-32,29 14 64,-15-14 0,14 0 96,0 0 96,15 0 64,0 0-96,-15 0-96,14 0 0,15 0-32,0 0-64,-15 0 32,15 0-64,14 0 64,-1-14 0,15 1 96,-14-2 32,14 0 32,-14-12-64,13 13-32,-13-1-32,0 1 64,-15 14-96,1 0-64,0 14 64,-15-14 0,15 15-32,14 12-64,14-13 32,-14-14-32,-15 15 64,29-15 32,-28-15 96,13 1 32,16-13-96,-2-2-32,1 15 96,1-15 32,-2 1-96,-13 1-96,-15 27 0,1 0 32,14 13 32,-28-13 32,-1 14-160,-13 1 32,26-2 0,-11 2 0,-2-1 0,15-14 64,0 0-96,13-14 0,-13-1 96,14 15 32,-1-28-32,-13 14 32,-15 1-64,0-2-32,2 15 32,-17-15 32,-12 15-32,-15 0-32,-14 0 32,-1 15 32,15-15-96,0 0 0,-13 0 96,13-15 96,0 15-128,0 0-96,13-14 96,2 14 32,-1 0 0,-14 14-64,0 1-64,-14 0-32,14-2-32,14 1 96,-28 1 0,1-2 96,-2-13 32,1 15 96,-1-15-160,30-15-32,-15 15 0,14-13 64,-14 13-96,0-15 0,0 15 32,15 15 0,-30-15 0,-27 0 0,-15 13-448,-42 2-96,-14-15-2176,0-15-928,0-13-3359</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7-06-02T23:45:48.586"/>
    </inkml:context>
    <inkml:brush xml:id="br0">
      <inkml:brushProperty name="width" value="0.07938" units="cm"/>
      <inkml:brushProperty name="height" value="0.07938" units="cm"/>
    </inkml:brush>
  </inkml:definitions>
  <inkml:trace contextRef="#ctx0" brushRef="#br0">16914 12020 5376,'57'-57'2016,"-57"29"-1088,0 0-800,0 28 480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7-06-02T23:45:36.799"/>
    </inkml:context>
    <inkml:brush xml:id="br0">
      <inkml:brushProperty name="width" value="0.07938" units="cm"/>
      <inkml:brushProperty name="height" value="0.07938" units="cm"/>
    </inkml:brush>
    <inkml:brush xml:id="br1">
      <inkml:brushProperty name="width" value="0.07938" units="cm"/>
      <inkml:brushProperty name="height" value="0.07938" units="cm"/>
      <inkml:brushProperty name="color" value="#177D36"/>
    </inkml:brush>
  </inkml:definitions>
  <inkml:trace contextRef="#ctx0" brushRef="#br0">4937 7064 7808,'0'-14'2976,"14"28"-1600,-14-14-544,14 15 928,-14 13-96,15-14 63,-15 28-767,14-14-256,-1 15-416,16-29 160,13 0 160,1-28-192,14-14 0,-1-1-160,-14 1-96,1-14-64,-15 13-96,-14-13-672,-14 0-352,-14 14-768,-28 13-320,-1 15 801,-14 15 383,1-2 544,0 16 224,-1-1 672,15 14 320,-15 15 351,15 14 129,-1-1-320,29-13-224,14 0-64,14-15-64,29-13 0,13-16 64,44-13-384,-16-13-96,15-16-32,-14-13 32,-1-1-608,-40 15-288,-2 0-4032,-28 28-3359</inkml:trace>
  <inkml:trace contextRef="#ctx0" brushRef="#br0" timeOffset="709">6182 6979 6528,'15'-29'2464,"-1"29"-1344,-14-14-544,0 14 736,-14 0-256,-1 0-64,1 0-288,-13 14-32,-3 1-384,-12-1 192,0-14 127,-1 14 33,1 0 96,13 1-288,2-15-96,-3 13-128,3 1-64,13 1-96,-1-1-64,15 14 32,15-13 32,13-2 32,15 16 96,-1-29-96,14 14-64,1-14 64,0 0 64,-14 0-128,13 0-32,-28 0-64,-14 14 0,-14 0-96,-28 14 32,-1 1 0,-12-1 64,-16 14 96,0 1 64,-14-29-32,1 15-64,27-16 96,0 2 64,15-15 0,0-15 0,28 2-2144,14 13-959,14-15-2145</inkml:trace>
  <inkml:trace contextRef="#ctx0" brushRef="#br0" timeOffset="1368">6960 6964 9472,'0'-14'3584,"0"-1"-1920,-13 15-1376,-1 0 864,-16-13-417,3 13-127,-1 0-416,-15 0-96,14 13-96,-12 2 256,-2 14 224,0-16-288,15 2-128,14 12 96,14-12 32,0-1 0,14 14-32,28-28-96,-13 15-64,14-1 32,13 0-32,-14-14-96,15 14 0,-29 0-32,1 14 96,-16 1 0,-13-1 96,0 1-32,-27-1 64,-3-14-64,-11 0 64,-2 0 64,15 0 128,-28-14-192,13 0-64,0 0 32,15 0 96,0 0-1120,-1 0-544,29-14-2207,14 14-897,15 0 768</inkml:trace>
  <inkml:trace contextRef="#ctx0" brushRef="#br0" timeOffset="2136">7752 7021 7680,'29'-28'2880,"-29"14"-1536,15-15-576,-30 29 864,15-14-704,-15 1-256,1 13-416,-14 0-128,0-15-64,-15 15-128,1 15 32,-1-2-32,1 1-64,0 15 96,13-15 64,-13 14 288,14-15 95,-1 17 161,16-3 32,-2 3-64,15-17 64,15 15 32,12-28 64,16 0-256,28 0-32,-14-28-32,13 15 0,-13-2-128,-29 0 0,0-12-96,-13-3-224,-15 30-32,0 0-128,-30 0 0,17 15 32,-15 0 128,13 12 32,-13-12 32,14 13 0,14-14 0,14 0 64,0 1 96,29-1-64,-16-14 0,16 0-32,1 0 32,-3 0-64,2-14-32,14 14-1312,0-15-576,-2 15-2495,2-14-1089,-1-13 1440</inkml:trace>
  <inkml:trace contextRef="#ctx0" brushRef="#br0" timeOffset="3135">8856 6980 8064,'0'-15'3072,"-14"1"-1664,0-1-1216,0 15 640,-1 0-512,-27 0-96,14 0-96,-29 0 0,15 29-64,0-14 96,-2-2 128,2 16 128,0-16 128,0 16 0,27-14-33,2 13 1,-2-14 0,30 14 96,-2-14 0,16 1-128,-1-15 32,14 0-96,0 0 64,15-15 32,14-13-32,-14 14-96,0-15-64,-29 1-128,0-1 32,0 2-288,-28 12-96,-28 15-64,14 15 32,-15-1 64,1-1 64,0 16-32,0-1-32,13 29 96,2-15 64,-2 1-64,15-15 0,15 0 96,-2 15 32,16-15-32,-1 0 32,1 1-128,-1 28 0,-14-29 32,0 28 0,-28-13 0,-28-1 64,-15 0-32,0 2-32,-27-2 32,-30 0-32,15-14 0,0-13 64,15 12-32,12-27 64,1 0-2112,43-13-928,14-16-2687</inkml:trace>
  <inkml:trace contextRef="#ctx0" brushRef="#br0" timeOffset="4101">9393 7008 6656,'-13'-15'2464,"-1"30"-1344,0-1-384,0-1 768,-1-13-416,-13 29-160,28-1-320,-14-13-128,28 27-288,0 0 288,29 1 159,13-29 385,15 0 128,0-14-224,0-14-160,13 0-256,1-14 0,-14 0-224,-29-1-32,-13 1-64,-15-14-32,-28 13-608,-1 1-224,-12-1-32,-17 16 0,2-2 320,-14 15 224,0 15 64,-1-2 32,-14 2 0,0 12 0,15 2 192,-1-1 160,15 29 32,-1 0 64,29-15 0,14 15 0,14-15 64,29-13 64,12-1-224,16-14-32,1-14 0,-2 0 0,1 0-128,0 0-32,-15 0-2848,-14 0-1344,2 0-1599</inkml:trace>
  <inkml:trace contextRef="#ctx0" brushRef="#br0" timeOffset="4771">10285 7460 9600,'0'0'3584,"0"0"-1920,0 0-1728,0-29 704,27 1-4736,-27 0-2080</inkml:trace>
  <inkml:trace contextRef="#ctx0" brushRef="#br0" timeOffset="4637">10313 6823 8704,'0'0'3232,"0"0"-1728,0 0-1408,0 0 736,0 0-416,0 27 0,0-27-160,0 29 0,0-29-160,28 28-2368,-28 0-1120,0-56-320</inkml:trace>
  <inkml:trace contextRef="#ctx0" brushRef="#br0" timeOffset="-736">3607 6639 6016,'0'0'2272,"0"0"-1216,0 0-1248,0 14 1632,-13 29-352,-2-15-192,1 28-128,0 1-448,-14 0 0,28-1 96,-15 1-32,2 14 32,-2-15 32,15 15 128,0-29 159,0-13 193,0-15 736,15-28-672,-15-15-224,13-13-448,2 14-160,-15-28-160,14-1-96,-14-28-32,14 0 96,0 15-64,0-2-32,-14 16-192,15-1-128,-2 15 32,2 14 64,-15 28 160,0 0 32,0 56-64,0 0 64,0 15 384,14 14 128,1-14 0,-2 0 32,29-15 256,15-13 160,0-29 288,14 0 160,-1-28-448,1-14-192,-14-1-192,13-41 32,-13-1-160,0-14-96,-15 28-96,-13 1 0,13-1-64,-28 15-32,14 14-256,-13 13-96,-2 15 128,-13 28 96,0 15 32,0 28 32,0 0-96,-13 13-32,-2 15 96,15 0 96,-14 15 32,0-30-32,14 1 96,-14-14 64,14-28-1344,0-1-544,0 1-3520,28-43-3007</inkml:trace>
  <inkml:trace contextRef="#ctx0" brushRef="#br1" timeOffset="22630">4697 8761 4608,'0'0'1760,"0"0"-960,0 0-384,0 0 544,0 0 64,0 0 128,0 0-96,13 15 64,-13-15 224,-13 13-736,-1 30 32,-1 0 32,-13 27 31,-1 29 129,2 0-320,-2-14-128,15 14-160,14 0 0,0-28-544,28-29-256,-13-28-4575</inkml:trace>
  <inkml:trace contextRef="#ctx0" brushRef="#br1" timeOffset="23230">5121 8804 5376,'-27'0'2016,"27"29"-1088,0-29-1088,-14 0 1984,14 13-608,0-13-512,-15 15-320,1 0-288,0-2 0,-15 15 0,1 29-3136,14 0-1792,-14-14 2080</inkml:trace>
  <inkml:trace contextRef="#ctx0" brushRef="#br1" timeOffset="24150">5291 9370 5376,'14'-15'2112,"-14"30"-1152,0-15-480,0 0 1152,0 14-288,-14 0-192,14 14-64,-14-14-640,14 15 160,-15-15 64,15 0-97,0 0 1,0-14 160,0 0 160,0-14-416,15 14-192,-15-28-160,14 13-32,0-13-128,0 0-64,15 0 64,-16 13 0,2-13-64,-1 14 0,-14 14-32,14-14 96,0 14-64,-14 14-32,14-14 160,1 14 32,-2-14 0,2 14-64,13-14 32,-14 0-32,15 0 0,13 0 64,-14-14 32,14 14 32,-13-14-64,-1 0-64,-14 14 32,1-14-32,-2 28-96,-13-14 0,0 14-32,0 14 0,15-14 0,-15 15 96,0 13-64,0-14 32,14 1 128,0-1 32,0-14-1312,15-14-607,-16 0-3041</inkml:trace>
  <inkml:trace contextRef="#ctx0" brushRef="#br1" timeOffset="25799">7101 9313 6144,'0'-14'2272,"14"14"-1216,-14 0-192,0 0 1408,0 0-672,0 0-800,0 0-512,-14 0-224,-14 0-64,14 0 64,0 0-32,-15 14-32,-13-14 288,14-14 128,-15 14 63,15 0 129,-14 14-224,-1 0-64,1-1-160,-29 17-64,14-3-96,15 16-96,0 14 64,27-1 64,15-14 64,15 1 32,41-15 64,0-28 96,30-14 64,27-13 32,-14-16 0,0-1 64,-14-11 128,-15-16 32,1-14-64,-29 0 0,-13 0-288,-1 0-160,0 14-160,-14 1-32,-14-1-32,15 28 0,-15 15-64,-15 0-32,1 28 32,1 15 64,-16-2-32,1 30 128,-1 13-160,-13 15 64,14 14 0,-15 13 64,29-12 32,0-15 96,14-15 96,14 1 64,0-15 160,29-13 160,-1-15-224,29 0-96,-1-14-64,15 0-32,-14-14-2336,0 14-1024,-43-14-2559</inkml:trace>
  <inkml:trace contextRef="#ctx0" brushRef="#br1" timeOffset="26234">7908 9469 6784,'0'-15'2528,"0"15"-1344,-13 0-256,13 15 896,-15-15-224,15 0-1,-14 14-703,14 0-192,-14 0-448,14 14-96,14-14-32,0 1 64,1-1 96,13-14-128,14 0-32,14 0 0,-13-14 64,14-1-32,-15 1 0,-13-14-96,-16 0-64,-13-15 32,-13 15-32,-16-14-96,1 13 64,-14 1 32,13 28 0,-14 0 0,2 14 0,-2 14 0,1-13 0,13 27-1216,15-14-448,0 1-3455</inkml:trace>
  <inkml:trace contextRef="#ctx0" brushRef="#br1" timeOffset="26718">8559 9229 12032,'0'-29'4479,"0"29"-2431,0-28-1600,0 28 1056,0 0-960,0 0-288,0-29-2368,0 29-1087,0 0-2049</inkml:trace>
  <inkml:trace contextRef="#ctx0" brushRef="#br1" timeOffset="26508">8601 9469 11520,'29'0'4288,"-29"0"-2305,0 28-1535,0-28 1056,0 29-832,-29-29-192,29 28-256,-28 0-64,28 0-96,0-28-2432,0 0-1119,0 0-1697</inkml:trace>
  <inkml:trace contextRef="#ctx0" brushRef="#br1" timeOffset="27288">9012 9484 8832,'15'-15'3328,"-15"15"-1792,0 0-1664,0 0 576,0 0-192,-15 15 0,15-2 0,-15 2 64,15 12-160,-13 2-160,13-1-32,0-13 96,0 12 96,0-40 1055,13-1-575,2-1-160,0-13-160,-1 14 0,-1-28-224,16-1-128,-15 14 0,14-13 0,0 29-64,1-2 0,14 15-96,-29 28 32,13-13 96,2 12 32,-15 2-64,15-1 64,-15 14 32,0 2 0,13-16 64,-12-1 96,0 2-1408,12-29-575,-13 0-2785</inkml:trace>
  <inkml:trace contextRef="#ctx0" brushRef="#br1" timeOffset="28069">10199 9371 7552,'-13'0'2816,"-1"0"-1536,-1 0-736,1-15 800,0 15-416,-15 0-64,2 0-384,-16 0-128,1 0-192,13 0-256,-13 15-32,0 13 128,13-14 64,1 14 192,13 15 159,2-15-95,13 0 64,0 1 192,28-15 96,0 0-128,1-14 0,27 0-192,-13-14 32,-1 0-224,-14-1-32,1 1-128,-2 0-96,-12 14-32,-1-14 0,-14 28 0,0 0 96,0 0-160,14 15 64,-14 27 64,0-13 32,0 0 32,0 13 64,14-13 32,-14-16 32,0-12 128,0-1 96,-28 0-64,-1 0-224,-27 15-32,0-1-32,-1-14 64,1 14-96,13-13 0,14-1-608,1-1-288,14-13-2559,14-27-3265</inkml:trace>
  <inkml:trace contextRef="#ctx0" brushRef="#br1" timeOffset="29188">11672 9271 4992,'0'0'1824,"-14"0"-960,-1 0-96,15 0 768,-13-15 160,13 15 64,0 0-384,-15-14-192,15 1-673,-14-2-191,1 1 32,-2 14-288,-14 0-96,2 14-96,-16 14 96,1 1-64,-15 13-32,15 1 96,-2 14 64,17-16 0,12 2 64,30-15 224,12-14 160,30-14-96,0 0 32,14-14-256,-1 0-96,1-13-32,0-3-32,-28 3-96,-16-2 64,-12 1-128,-15 14 32,-15-1-96,-12 15 0,-2 0-32,1 29 64,-14-15 128,13 15 32,1-2 32,13 2 0,15-1 64,15 0 96,27 1 0,15-15 64,0 0-128,27-14 0,-13 0-32,-1-14 32,-13 14-4159</inkml:trace>
  <inkml:trace contextRef="#ctx0" brushRef="#br1" timeOffset="32948">7215 10799 6656,'29'-28'2464,"-16"14"-1344,-13-14-736,0 28 672,0-15-128,-13 1 32,-2-14-480,1 14-128,-14-1-224,14 2-96,-29-2 0,29 15-32,-28 15 64,14-15 32,-1 28 96,-14-14 32,16 28 96,12 1 32,-14-1 32,29 0 63,15 1 129,14-15 224,-2-13 160,16-15-160,14 0-96,-1-29-320,1 1-160,0-1-128,-15 1 0,0 14-128,-14-14 0,-13 14-128,-15 14 32,0 0-96,-15 14 64,-13 14 32,14 14-32,14 15 128,-15 0 0,2-15 32,13 15 0,0-29 128,13-14 64,16 0 0,-1-14 32,14-14-2240,15-28-1023,-15 14-2145</inkml:trace>
  <inkml:trace contextRef="#ctx0" brushRef="#br1" timeOffset="33280">7950 10389 8960,'0'70'3424,"-13"-28"-1856,-2 29-768,15-42 991,-14-15-767,14 14-160,0 15-448,-13 13-192,13 1-128,-15 0 64,15-1 32,0-14-768,0-13-416,0-1-2815,15 1-2657,-15-15 2016</inkml:trace>
  <inkml:trace contextRef="#ctx0" brushRef="#br1" timeOffset="33545">7583 10742 9984,'-29'29'3776,"29"-15"-2048,14 0-832,1 0 1215,-2-14-383,30 0 32,0 0-576,27-14-160,1 0-608,13 0-96,3-15 0,11 1-192,-28 0-64,-13 0-2080,-14 0-960,-15 13-3423</inkml:trace>
  <inkml:trace contextRef="#ctx0" brushRef="#br1" timeOffset="30991">5249 10459 5376,'13'-14'2112,"-13"14"-1152,0-28-288,0 28 704,0 0-544,0-15-128,-13 2-384,-16-2-128,1 15-96,-14-14 128,-1 14 96,0 0 32,1 14 32,0 1 0,-15 13 64,0 0-32,15-14 0,0 28-224,-1-13-64,15-1-64,14 14-64,14-13 96,14-15 64,14 14 0,15-13 63,-1-15-127,15 0 0,-1 0 32,1-15 0,13 1 64,-27 0 96,0-14-128,-15 13-32,-14-13 0,-14 14 0,0-14-160,0 28 32,-14 0-160,14 14-32,-14 0 0,14 0 128,0 14 32,0 1 32,14-15 0,-14 14 0,14 0 64,0 1 96,-14-15 224,14 29 128,-14-1-128,0 15-64,-14 13 32,-14 1 0,-15-14-96,2 13-96,-16-13 0,0 0-32,0-1 64,-14-28 32,15-13 32,13-30 0,1 2-128,-1-16-96,16 1-1568,-3-14-704,17-2-3327</inkml:trace>
  <inkml:trace contextRef="#ctx0" brushRef="#br1" timeOffset="31645">5630 10601 6656,'0'-28'2528,"0"56"-1344,0 1-896,-14-15 704,14-14 32,0 14 96,-14 0-192,14 14-32,0-13-480,-14 13 95,14-14 129,0 0 192,0-14 224,0-14-384,14 0-64,-14-14-352,14 0-160,15-1-64,-1-13-32,0 14-96,15-15 64,-1 15-320,1 0-96,-1 13-1120,0 15-415,0 0-1313,-13 0-480,-1 0 256</inkml:trace>
  <inkml:trace contextRef="#ctx0" brushRef="#br1" timeOffset="32197">6252 10615 6656,'0'42'2464,"0"-28"-1344,0-14-608,0 15 768,0-2-96,14 1 64,1 1-128,13-1-33,14 0-607,-13-14 0,13 0 32,15-14-128,-14 14-64,-1-29-96,-13 2-64,-1-2-192,-14 1-32,-14-1-480,0 15-128,-29 0 128,1 0 96,-14 14 160,0 0 192,-15 0 64,14 14 96,-13 14-96,13-13-64,0 12 192,1 17 96,14 12 448,-1 15 320,1 0-224,28-15-32,15 0-128,-2 1 0,30-15 0,27-13-64,2-14-192,12-15-64,1-15 0,-14 0 64,-14-12-224,0-2-64,-15 15-3424,-14 0-1535,-14 14-545</inkml:trace>
  <inkml:trace contextRef="#ctx0" brushRef="#br1" timeOffset="34241">9720 10742 7168,'14'29'2720,"-14"-15"-1472,0 57-416,0-43 992,-14 0-608,-1 15-128,2 13-449,-16 1-63,-13-15-352,-1 1-64,1-1 32,-1-13-32,-13-15 0,13-14-736,1-14-320,14-15-3071,-1-13-2241,15-1 2368</inkml:trace>
  <inkml:trace contextRef="#ctx0" brushRef="#br1" timeOffset="34496">9720 10417 9600,'-15'0'3584,"2"15"-1920,-2-2-1376,15-13 864,0 0-641,0 14-127,0 1-160,15-15-64,-2 14-96,16-14-768,-15-14-223,14 14-3713</inkml:trace>
  <inkml:trace contextRef="#ctx0" brushRef="#br1" timeOffset="35016">10299 10672 9856,'-13'0'3680,"13"14"-1984,-15-1-1472,15 2 831,-15-15-607,15 28-64,15-14-128,0 0 64,12 1-160,30-1-32,-15-14 0,30 0 0,-16-14 0,0-1-64,0 1 32,-13 0 0,-29-14 32,0 0-160,-28-15-32,-13 1 32,-3 13 0,-12-12 224,-14 11 128,13 17-32,-14 13 0,0 13-160,1 17-96,1-3-96,25 16 32,16-15-3903,28 1-1761,16 12 1312</inkml:trace>
  <inkml:trace contextRef="#ctx0" brushRef="#br1" timeOffset="35729">11120 10120 6912,'0'0'2624,"-29"0"-1408,29 15-704,-13-2 768,13-13-96,-15 29 64,15 13-256,-15 0-129,2 15-479,-1 14 192,0-1 128,-15 2 0,1-2 32,-1 1-96,15-14-32,14-15 32,0-28 416,14-14-160,15-14-384,-1-15-160,15 16-96,-1-30 64,0 15-160,1 0-96,-1-1-128,1 1 32,13 14-128,-13 14-32,-1 14 96,1 14 96,-16-14-32,-12 14-64,0 1-32,-15 13 0,-15 1 0,-13-1 96,-15 0 0,-27 1 32,-2-15 0,2-13 64,14-2 32,-16-13 32,16 0-64,14-13 32,-1-2-1408,29-13-608,28 0-2912,0 13-1311,29-13 1599</inkml:trace>
  <inkml:trace contextRef="#ctx0" brushRef="#br1" timeOffset="37261">11827 10954 10624,'0'-28'4032,"0"56"-2177,0-28-2014,0 0 638,0 29-351,0-1-96,28 0-3391,0 0-1569</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a:defRPr/>
            </a:pPr>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a:latin typeface="+mn-lt"/>
              </a:defRPr>
            </a:lvl1pPr>
          </a:lstStyle>
          <a:p>
            <a:pPr>
              <a:defRPr/>
            </a:pPr>
            <a:fld id="{E78641AB-8896-2D4C-9DF8-5173B215ED2A}" type="datetimeFigureOut">
              <a:rPr lang="en-US"/>
              <a:pPr>
                <a:defRPr/>
              </a:pPr>
              <a:t>6/19/2017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a:defRPr/>
            </a:pPr>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eaLnBrk="1" fontAlgn="auto" hangingPunct="1">
              <a:spcBef>
                <a:spcPts val="0"/>
              </a:spcBef>
              <a:spcAft>
                <a:spcPts val="0"/>
              </a:spcAft>
              <a:defRPr sz="1200">
                <a:latin typeface="+mn-lt"/>
              </a:defRPr>
            </a:lvl1pPr>
          </a:lstStyle>
          <a:p>
            <a:pPr>
              <a:defRPr/>
            </a:pPr>
            <a:fld id="{AF10E134-862A-8E4B-A266-49476BE2FDF7}" type="slidenum">
              <a:rPr lang="en-US"/>
              <a:pPr>
                <a:defRPr/>
              </a:pPr>
              <a:t>‹#›</a:t>
            </a:fld>
            <a:endParaRPr 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5</a:t>
            </a:fld>
            <a:endParaRPr lang="en-US" dirty="0"/>
          </a:p>
        </p:txBody>
      </p:sp>
      <p:sp>
        <p:nvSpPr>
          <p:cNvPr id="10" name="Date Placeholder 9"/>
          <p:cNvSpPr>
            <a:spLocks noGrp="1"/>
          </p:cNvSpPr>
          <p:nvPr>
            <p:ph type="dt" idx="13"/>
          </p:nvPr>
        </p:nvSpPr>
        <p:spPr/>
        <p:txBody>
          <a:bodyPr/>
          <a:lstStyle/>
          <a:p>
            <a:fld id="{6108602D-D426-4C00-B215-BFA18C076426}" type="datetime8">
              <a:rPr lang="en-US" smtClean="0"/>
              <a:t>6/19/2017 9:09 AM</a:t>
            </a:fld>
            <a:endParaRPr lang="en-US" dirty="0"/>
          </a:p>
        </p:txBody>
      </p:sp>
      <p:sp>
        <p:nvSpPr>
          <p:cNvPr id="4" name="Footer Placeholder 3"/>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5" name="Header Placeholder 4"/>
          <p:cNvSpPr>
            <a:spLocks noGrp="1"/>
          </p:cNvSpPr>
          <p:nvPr>
            <p:ph type="hdr" sz="quarter" idx="15"/>
          </p:nvPr>
        </p:nvSpPr>
        <p:spPr/>
        <p:txBody>
          <a:bodyPr/>
          <a:lstStyle/>
          <a:p>
            <a:endParaRPr lang="en-US" dirty="0"/>
          </a:p>
        </p:txBody>
      </p:sp>
    </p:spTree>
    <p:extLst>
      <p:ext uri="{BB962C8B-B14F-4D97-AF65-F5344CB8AC3E}">
        <p14:creationId xmlns:p14="http://schemas.microsoft.com/office/powerpoint/2010/main" val="8594207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2017</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6/19/2017 9:09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058762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a:t>
            </a:r>
          </a:p>
          <a:p>
            <a:pPr marL="171450" indent="-171450">
              <a:buFontTx/>
              <a:buChar char="-"/>
            </a:pPr>
            <a:r>
              <a:rPr lang="en-US" baseline="0" dirty="0"/>
              <a:t>Train a LUIS model</a:t>
            </a:r>
          </a:p>
          <a:p>
            <a:pPr marL="171450" indent="-171450">
              <a:buFontTx/>
              <a:buChar char="-"/>
            </a:pPr>
            <a:r>
              <a:rPr lang="en-US" baseline="0" dirty="0"/>
              <a:t>Add LUIS to a C# and Node.js bot</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6/19/2017 9:09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22585155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0" name="Date Placeholder 9"/>
          <p:cNvSpPr>
            <a:spLocks noGrp="1"/>
          </p:cNvSpPr>
          <p:nvPr>
            <p:ph type="dt"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A70A388-5CB4-42F2-85B9-1AE1F63398FA}"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6/19/2017 9:09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2" name="Header Placeholder 11"/>
          <p:cNvSpPr>
            <a:spLocks noGrp="1"/>
          </p:cNvSpPr>
          <p:nvPr>
            <p:ph type="hdr" sz="quarter" idx="15"/>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6"/>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19082023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Draw</a:t>
            </a:r>
            <a:r>
              <a:rPr lang="en-US" baseline="0" dirty="0"/>
              <a:t> chart and talk to uncanny valley</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6/19/2017 9:09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16540533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23A5C127-CB05-47B6-8D1E-7BC74A68F508}" type="datetime8">
              <a:rPr lang="en-US" smtClean="0">
                <a:solidFill>
                  <a:prstClr val="black"/>
                </a:solidFill>
              </a:rPr>
              <a:pPr/>
              <a:t>6/19/2017 9:09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23</a:t>
            </a:fld>
            <a:endParaRPr lang="en-US" dirty="0">
              <a:solidFill>
                <a:prstClr val="black"/>
              </a:solidFill>
            </a:endParaRPr>
          </a:p>
        </p:txBody>
      </p:sp>
    </p:spTree>
    <p:extLst>
      <p:ext uri="{BB962C8B-B14F-4D97-AF65-F5344CB8AC3E}">
        <p14:creationId xmlns:p14="http://schemas.microsoft.com/office/powerpoint/2010/main" val="245495747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customXml" Target="../../customXml/item3.xml"/><Relationship Id="rId7" Type="http://schemas.openxmlformats.org/officeDocument/2006/relationships/image" Target="../media/image11.png"/><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slideMaster" Target="../slideMasters/slideMaster1.xml"/><Relationship Id="rId5" Type="http://schemas.openxmlformats.org/officeDocument/2006/relationships/customXml" Target="../../customXml/item5.xml"/><Relationship Id="rId4" Type="http://schemas.openxmlformats.org/officeDocument/2006/relationships/customXml" Target="../../customXml/item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3.png"/><Relationship Id="rId7" Type="http://schemas.openxmlformats.org/officeDocument/2006/relationships/image" Target="../media/image8.png"/><Relationship Id="rId2" Type="http://schemas.openxmlformats.org/officeDocument/2006/relationships/image" Target="../media/image1.jp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7.png"/><Relationship Id="rId4"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3.png"/><Relationship Id="rId7" Type="http://schemas.openxmlformats.org/officeDocument/2006/relationships/image" Target="../media/image6.png"/><Relationship Id="rId2" Type="http://schemas.openxmlformats.org/officeDocument/2006/relationships/image" Target="../media/image1.jp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8.png"/><Relationship Id="rId4" Type="http://schemas.openxmlformats.org/officeDocument/2006/relationships/image" Target="../media/image9.png"/></Relationships>
</file>

<file path=ppt/slideLayouts/_rels/slideLayout5.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3.png"/><Relationship Id="rId7" Type="http://schemas.openxmlformats.org/officeDocument/2006/relationships/image" Target="../media/image6.png"/><Relationship Id="rId2" Type="http://schemas.openxmlformats.org/officeDocument/2006/relationships/image" Target="../media/image1.jp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8.png"/><Relationship Id="rId4" Type="http://schemas.openxmlformats.org/officeDocument/2006/relationships/image" Target="../media/image9.png"/></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4.png"/><Relationship Id="rId7" Type="http://schemas.openxmlformats.org/officeDocument/2006/relationships/image" Target="../media/image7.png"/><Relationship Id="rId2" Type="http://schemas.openxmlformats.org/officeDocument/2006/relationships/image" Target="../media/image1.jpg"/><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image" Target="../media/image9.png"/><Relationship Id="rId4"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1.jpg"/><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image" Target="../media/image6.png"/><Relationship Id="rId4" Type="http://schemas.openxmlformats.org/officeDocument/2006/relationships/image" Target="../media/image9.png"/></Relationships>
</file>

<file path=ppt/slideLayouts/_rels/slideLayout9.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1.jpg"/><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image" Target="../media/image6.png"/><Relationship Id="rId4" Type="http://schemas.openxmlformats.org/officeDocument/2006/relationships/image" Target="../media/image9.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Light">
    <p:bg>
      <p:bgPr>
        <a:solidFill>
          <a:schemeClr val="tx1"/>
        </a:solidFill>
        <a:effectLst/>
      </p:bgPr>
    </p:bg>
    <p:spTree>
      <p:nvGrpSpPr>
        <p:cNvPr id="1" name=""/>
        <p:cNvGrpSpPr/>
        <p:nvPr/>
      </p:nvGrpSpPr>
      <p:grpSpPr>
        <a:xfrm>
          <a:off x="0" y="0"/>
          <a:ext cx="0" cy="0"/>
          <a:chOff x="0" y="0"/>
          <a:chExt cx="0" cy="0"/>
        </a:xfrm>
      </p:grpSpPr>
      <p:pic>
        <p:nvPicPr>
          <p:cNvPr id="4"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422290" y="163513"/>
            <a:ext cx="11563319" cy="6500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7"/>
          <p:cNvGrpSpPr>
            <a:grpSpLocks/>
          </p:cNvGrpSpPr>
          <p:nvPr/>
        </p:nvGrpSpPr>
        <p:grpSpPr bwMode="auto">
          <a:xfrm>
            <a:off x="0" y="2027238"/>
            <a:ext cx="650875" cy="3146425"/>
            <a:chOff x="-1" y="2026594"/>
            <a:chExt cx="650125" cy="3147353"/>
          </a:xfrm>
        </p:grpSpPr>
        <p:grpSp>
          <p:nvGrpSpPr>
            <p:cNvPr id="6" name="Group 8"/>
            <p:cNvGrpSpPr>
              <a:grpSpLocks/>
            </p:cNvGrpSpPr>
            <p:nvPr/>
          </p:nvGrpSpPr>
          <p:grpSpPr bwMode="auto">
            <a:xfrm>
              <a:off x="-1" y="2026594"/>
              <a:ext cx="422565" cy="449708"/>
              <a:chOff x="-3559241" y="1808385"/>
              <a:chExt cx="3808622" cy="449708"/>
            </a:xfrm>
          </p:grpSpPr>
          <p:pic>
            <p:nvPicPr>
              <p:cNvPr id="16" name="Picture 18"/>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1804542" y="204170"/>
                <a:ext cx="299224" cy="3808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19"/>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1804542" y="53686"/>
                <a:ext cx="299224" cy="3808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7" name="Group 9"/>
            <p:cNvGrpSpPr>
              <a:grpSpLocks/>
            </p:cNvGrpSpPr>
            <p:nvPr/>
          </p:nvGrpSpPr>
          <p:grpSpPr bwMode="auto">
            <a:xfrm>
              <a:off x="0" y="3085737"/>
              <a:ext cx="390448" cy="449708"/>
              <a:chOff x="-3559241" y="1808385"/>
              <a:chExt cx="3808622" cy="449708"/>
            </a:xfrm>
          </p:grpSpPr>
          <p:pic>
            <p:nvPicPr>
              <p:cNvPr id="14" name="Picture 16"/>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1804542" y="204170"/>
                <a:ext cx="299224" cy="3808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17"/>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1804542" y="53686"/>
                <a:ext cx="299224" cy="3808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 name="Group 10"/>
            <p:cNvGrpSpPr>
              <a:grpSpLocks/>
            </p:cNvGrpSpPr>
            <p:nvPr/>
          </p:nvGrpSpPr>
          <p:grpSpPr bwMode="auto">
            <a:xfrm>
              <a:off x="0" y="4370567"/>
              <a:ext cx="390448" cy="449708"/>
              <a:chOff x="-3559241" y="1808385"/>
              <a:chExt cx="3808622" cy="449708"/>
            </a:xfrm>
          </p:grpSpPr>
          <p:pic>
            <p:nvPicPr>
              <p:cNvPr id="12" name="Picture 14"/>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1804542" y="204170"/>
                <a:ext cx="299224" cy="3808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15"/>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1804542" y="53686"/>
                <a:ext cx="299224" cy="3808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9" name="Picture 1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73989" y="4386547"/>
              <a:ext cx="39370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1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56424" y="2041038"/>
              <a:ext cx="39370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43509" y="3104099"/>
              <a:ext cx="39370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8" name="Group 20"/>
          <p:cNvGrpSpPr>
            <a:grpSpLocks/>
          </p:cNvGrpSpPr>
          <p:nvPr/>
        </p:nvGrpSpPr>
        <p:grpSpPr bwMode="auto">
          <a:xfrm>
            <a:off x="11796713" y="3035300"/>
            <a:ext cx="395287" cy="1133475"/>
            <a:chOff x="11796807" y="3034654"/>
            <a:chExt cx="395194" cy="1134351"/>
          </a:xfrm>
        </p:grpSpPr>
        <p:grpSp>
          <p:nvGrpSpPr>
            <p:cNvPr id="19" name="Group 21"/>
            <p:cNvGrpSpPr>
              <a:grpSpLocks/>
            </p:cNvGrpSpPr>
            <p:nvPr/>
          </p:nvGrpSpPr>
          <p:grpSpPr bwMode="auto">
            <a:xfrm>
              <a:off x="11883857" y="3034654"/>
              <a:ext cx="308144" cy="1006457"/>
              <a:chOff x="11429363" y="3034654"/>
              <a:chExt cx="3808622" cy="1006457"/>
            </a:xfrm>
          </p:grpSpPr>
          <p:pic>
            <p:nvPicPr>
              <p:cNvPr id="23" name="Picture 25"/>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13184062" y="1987188"/>
                <a:ext cx="299224" cy="3808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Picture 26"/>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13184062" y="1631134"/>
                <a:ext cx="299224" cy="3808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Picture 27"/>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13184062" y="1279955"/>
                <a:ext cx="299224" cy="3808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20" name="Picture 2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1796807" y="3156574"/>
              <a:ext cx="156533" cy="313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2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1796807" y="3500146"/>
              <a:ext cx="156533" cy="313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Picture 2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1796807" y="3855939"/>
              <a:ext cx="156533" cy="313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 name="Title 2"/>
          <p:cNvSpPr>
            <a:spLocks noGrp="1"/>
          </p:cNvSpPr>
          <p:nvPr>
            <p:ph type="title"/>
          </p:nvPr>
        </p:nvSpPr>
        <p:spPr>
          <a:xfrm>
            <a:off x="5913121" y="2924741"/>
            <a:ext cx="5162154" cy="621792"/>
          </a:xfrm>
        </p:spPr>
        <p:txBody>
          <a:bodyPr/>
          <a:lstStyle>
            <a:lvl1pPr algn="l">
              <a:defRPr sz="3600" b="1" i="0">
                <a:solidFill>
                  <a:schemeClr val="bg1"/>
                </a:solidFill>
                <a:latin typeface="Segoe UI" charset="0"/>
                <a:ea typeface="Segoe UI" charset="0"/>
                <a:cs typeface="Segoe UI" charset="0"/>
              </a:defRPr>
            </a:lvl1pPr>
          </a:lstStyle>
          <a:p>
            <a:r>
              <a:rPr lang="en-US"/>
              <a:t>Click to edit Master title style</a:t>
            </a:r>
            <a:endParaRPr lang="en-US" dirty="0"/>
          </a:p>
        </p:txBody>
      </p:sp>
    </p:spTree>
    <p:extLst>
      <p:ext uri="{BB962C8B-B14F-4D97-AF65-F5344CB8AC3E}">
        <p14:creationId xmlns:p14="http://schemas.microsoft.com/office/powerpoint/2010/main" val="11253588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Full - No Frame">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7" name="Content Placeholder 2"/>
          <p:cNvSpPr>
            <a:spLocks noGrp="1"/>
          </p:cNvSpPr>
          <p:nvPr>
            <p:ph idx="1"/>
          </p:nvPr>
        </p:nvSpPr>
        <p:spPr>
          <a:xfrm>
            <a:off x="838200" y="1889761"/>
            <a:ext cx="10515600" cy="375983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pPr>
              <a:defRPr/>
            </a:pPr>
            <a:fld id="{707EECEB-A6FD-AC4A-9972-1D10C65FFB79}" type="datetimeFigureOut">
              <a:rPr lang="en-US"/>
              <a:pPr>
                <a:defRPr/>
              </a:pPr>
              <a:t>6/19/2017</a:t>
            </a:fld>
            <a:endParaRPr lang="en-US"/>
          </a:p>
        </p:txBody>
      </p:sp>
      <p:sp>
        <p:nvSpPr>
          <p:cNvPr id="5" name="Footer Placeholder 4"/>
          <p:cNvSpPr>
            <a:spLocks noGrp="1"/>
          </p:cNvSpPr>
          <p:nvPr>
            <p:ph type="ftr" sz="quarter" idx="11"/>
          </p:nvPr>
        </p:nvSpPr>
        <p:spPr>
          <a:xfrm>
            <a:off x="4460875" y="6311900"/>
            <a:ext cx="3479800" cy="365125"/>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FE2A9275-A87B-4F4F-86C9-E3A0D9D4E975}" type="slidenum">
              <a:rPr lang="en-US"/>
              <a:pPr>
                <a:defRPr/>
              </a:pPr>
              <a:t>‹#›</a:t>
            </a:fld>
            <a:endParaRPr lang="en-US"/>
          </a:p>
        </p:txBody>
      </p:sp>
    </p:spTree>
    <p:extLst>
      <p:ext uri="{BB962C8B-B14F-4D97-AF65-F5344CB8AC3E}">
        <p14:creationId xmlns:p14="http://schemas.microsoft.com/office/powerpoint/2010/main" val="3375878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Exercise Title Slide">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sp>
        <p:nvSpPr>
          <p:cNvPr id="5" name="Title 2"/>
          <p:cNvSpPr>
            <a:spLocks noGrp="1"/>
          </p:cNvSpPr>
          <p:nvPr>
            <p:ph type="title"/>
          </p:nvPr>
        </p:nvSpPr>
        <p:spPr>
          <a:xfrm>
            <a:off x="1473201" y="5812745"/>
            <a:ext cx="5162154" cy="425495"/>
          </a:xfrm>
        </p:spPr>
        <p:txBody>
          <a:bodyPr/>
          <a:lstStyle>
            <a:lvl1pPr algn="l">
              <a:defRPr sz="2800">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18746848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A93C181E-2CCB-1648-859B-565FFE95E762}" type="datetimeFigureOut">
              <a:rPr lang="en-US"/>
              <a:pPr>
                <a:defRPr/>
              </a:pPr>
              <a:t>6/19/2017</a:t>
            </a:fld>
            <a:endParaRPr lang="en-US"/>
          </a:p>
        </p:txBody>
      </p:sp>
      <p:sp>
        <p:nvSpPr>
          <p:cNvPr id="3" name="Footer Placeholder 4"/>
          <p:cNvSpPr>
            <a:spLocks noGrp="1"/>
          </p:cNvSpPr>
          <p:nvPr>
            <p:ph type="ftr" sz="quarter" idx="11"/>
          </p:nvPr>
        </p:nvSpPr>
        <p:spPr>
          <a:xfrm>
            <a:off x="4460875" y="6311900"/>
            <a:ext cx="3479800" cy="365125"/>
          </a:xfrm>
          <a:prstGeom prst="rect">
            <a:avLst/>
          </a:prstGeom>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70DAF617-737C-3A48-A4FC-42D360812145}" type="slidenum">
              <a:rPr lang="en-US"/>
              <a:pPr>
                <a:defRPr/>
              </a:pPr>
              <a:t>‹#›</a:t>
            </a:fld>
            <a:endParaRPr lang="en-US"/>
          </a:p>
        </p:txBody>
      </p:sp>
    </p:spTree>
    <p:extLst>
      <p:ext uri="{BB962C8B-B14F-4D97-AF65-F5344CB8AC3E}">
        <p14:creationId xmlns:p14="http://schemas.microsoft.com/office/powerpoint/2010/main" val="42436766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5_Title Slide">
    <p:bg>
      <p:bgPr>
        <a:solidFill>
          <a:srgbClr val="0072C6"/>
        </a:solidFill>
        <a:effectLst/>
      </p:bgPr>
    </p:bg>
    <p:spTree>
      <p:nvGrpSpPr>
        <p:cNvPr id="1" name=""/>
        <p:cNvGrpSpPr/>
        <p:nvPr/>
      </p:nvGrpSpPr>
      <p:grpSpPr>
        <a:xfrm>
          <a:off x="0" y="0"/>
          <a:ext cx="0" cy="0"/>
          <a:chOff x="0" y="0"/>
          <a:chExt cx="0" cy="0"/>
        </a:xfrm>
      </p:grpSpPr>
      <p:pic>
        <p:nvPicPr>
          <p:cNvPr id="90" name="Picture 89"/>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43941" y="6023859"/>
            <a:ext cx="2238697" cy="365780"/>
          </a:xfrm>
          <a:prstGeom prst="rect">
            <a:avLst/>
          </a:prstGeom>
        </p:spPr>
      </p:pic>
      <p:sp>
        <p:nvSpPr>
          <p:cNvPr id="2" name="Rectangle 1"/>
          <p:cNvSpPr/>
          <p:nvPr userDrawn="1"/>
        </p:nvSpPr>
        <p:spPr bwMode="auto">
          <a:xfrm>
            <a:off x="8635870" y="0"/>
            <a:ext cx="3556129" cy="6858000"/>
          </a:xfrm>
          <a:prstGeom prst="rect">
            <a:avLst/>
          </a:prstGeom>
          <a:solidFill>
            <a:srgbClr val="EEEEE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69239" y="2720520"/>
            <a:ext cx="8270507" cy="896552"/>
          </a:xfrm>
          <a:noFill/>
        </p:spPr>
        <p:txBody>
          <a:bodyPr lIns="91440" tIns="91440" rIns="91440" bIns="91440">
            <a:noAutofit/>
          </a:bodyPr>
          <a:lstStyle>
            <a:lvl1pPr marL="0" indent="0">
              <a:spcBef>
                <a:spcPts val="0"/>
              </a:spcBef>
              <a:buNone/>
              <a:defRPr sz="2745" spc="0" baseline="0">
                <a:solidFill>
                  <a:schemeClr val="bg1"/>
                </a:solidFill>
                <a:latin typeface="+mj-lt"/>
              </a:defRPr>
            </a:lvl1pPr>
          </a:lstStyle>
          <a:p>
            <a:pPr lvl="0"/>
            <a:r>
              <a:rPr lang="en-US" dirty="0"/>
              <a:t>Speaker Name</a:t>
            </a:r>
          </a:p>
        </p:txBody>
      </p:sp>
      <p:sp>
        <p:nvSpPr>
          <p:cNvPr id="9" name="Title 1"/>
          <p:cNvSpPr>
            <a:spLocks noGrp="1"/>
          </p:cNvSpPr>
          <p:nvPr>
            <p:ph type="title" hasCustomPrompt="1"/>
          </p:nvPr>
        </p:nvSpPr>
        <p:spPr>
          <a:xfrm>
            <a:off x="269238" y="1644658"/>
            <a:ext cx="8270507" cy="1075862"/>
          </a:xfrm>
          <a:noFill/>
        </p:spPr>
        <p:txBody>
          <a:bodyPr lIns="91440" tIns="91440" rIns="91440" bIns="91440" anchor="t" anchorCtr="0"/>
          <a:lstStyle>
            <a:lvl1pPr>
              <a:defRPr sz="5882" spc="-78" baseline="0">
                <a:solidFill>
                  <a:schemeClr val="bg1"/>
                </a:solidFill>
              </a:defRPr>
            </a:lvl1pPr>
          </a:lstStyle>
          <a:p>
            <a:r>
              <a:rPr lang="en-US" dirty="0"/>
              <a:t>Presentation title</a:t>
            </a:r>
          </a:p>
        </p:txBody>
      </p:sp>
      <p:grpSp>
        <p:nvGrpSpPr>
          <p:cNvPr id="49" name="Group 48"/>
          <p:cNvGrpSpPr/>
          <p:nvPr userDrawn="1"/>
        </p:nvGrpSpPr>
        <p:grpSpPr>
          <a:xfrm>
            <a:off x="9076073" y="1662045"/>
            <a:ext cx="2750426" cy="3533909"/>
            <a:chOff x="4173933" y="1990739"/>
            <a:chExt cx="2457160" cy="3156656"/>
          </a:xfrm>
        </p:grpSpPr>
        <p:sp>
          <p:nvSpPr>
            <p:cNvPr id="50" name="Freeform 8"/>
            <p:cNvSpPr>
              <a:spLocks noEditPoints="1"/>
            </p:cNvSpPr>
            <p:nvPr/>
          </p:nvSpPr>
          <p:spPr bwMode="auto">
            <a:xfrm>
              <a:off x="4825097" y="2367213"/>
              <a:ext cx="1197063" cy="1195470"/>
            </a:xfrm>
            <a:custGeom>
              <a:avLst/>
              <a:gdLst>
                <a:gd name="T0" fmla="*/ 670 w 1598"/>
                <a:gd name="T1" fmla="*/ 1577 h 1597"/>
                <a:gd name="T2" fmla="*/ 760 w 1598"/>
                <a:gd name="T3" fmla="*/ 1597 h 1597"/>
                <a:gd name="T4" fmla="*/ 917 w 1598"/>
                <a:gd name="T5" fmla="*/ 1569 h 1597"/>
                <a:gd name="T6" fmla="*/ 839 w 1598"/>
                <a:gd name="T7" fmla="*/ 1597 h 1597"/>
                <a:gd name="T8" fmla="*/ 516 w 1598"/>
                <a:gd name="T9" fmla="*/ 1535 h 1597"/>
                <a:gd name="T10" fmla="*/ 602 w 1598"/>
                <a:gd name="T11" fmla="*/ 1573 h 1597"/>
                <a:gd name="T12" fmla="*/ 1070 w 1598"/>
                <a:gd name="T13" fmla="*/ 1529 h 1597"/>
                <a:gd name="T14" fmla="*/ 997 w 1598"/>
                <a:gd name="T15" fmla="*/ 1573 h 1597"/>
                <a:gd name="T16" fmla="*/ 374 w 1598"/>
                <a:gd name="T17" fmla="*/ 1463 h 1597"/>
                <a:gd name="T18" fmla="*/ 452 w 1598"/>
                <a:gd name="T19" fmla="*/ 1517 h 1597"/>
                <a:gd name="T20" fmla="*/ 1211 w 1598"/>
                <a:gd name="T21" fmla="*/ 1460 h 1597"/>
                <a:gd name="T22" fmla="*/ 1147 w 1598"/>
                <a:gd name="T23" fmla="*/ 1517 h 1597"/>
                <a:gd name="T24" fmla="*/ 249 w 1598"/>
                <a:gd name="T25" fmla="*/ 1364 h 1597"/>
                <a:gd name="T26" fmla="*/ 317 w 1598"/>
                <a:gd name="T27" fmla="*/ 1433 h 1597"/>
                <a:gd name="T28" fmla="*/ 1336 w 1598"/>
                <a:gd name="T29" fmla="*/ 1363 h 1597"/>
                <a:gd name="T30" fmla="*/ 1282 w 1598"/>
                <a:gd name="T31" fmla="*/ 1432 h 1597"/>
                <a:gd name="T32" fmla="*/ 146 w 1598"/>
                <a:gd name="T33" fmla="*/ 1242 h 1597"/>
                <a:gd name="T34" fmla="*/ 201 w 1598"/>
                <a:gd name="T35" fmla="*/ 1323 h 1597"/>
                <a:gd name="T36" fmla="*/ 1438 w 1598"/>
                <a:gd name="T37" fmla="*/ 1244 h 1597"/>
                <a:gd name="T38" fmla="*/ 1398 w 1598"/>
                <a:gd name="T39" fmla="*/ 1323 h 1597"/>
                <a:gd name="T40" fmla="*/ 71 w 1598"/>
                <a:gd name="T41" fmla="*/ 1102 h 1597"/>
                <a:gd name="T42" fmla="*/ 110 w 1598"/>
                <a:gd name="T43" fmla="*/ 1192 h 1597"/>
                <a:gd name="T44" fmla="*/ 1515 w 1598"/>
                <a:gd name="T45" fmla="*/ 1106 h 1597"/>
                <a:gd name="T46" fmla="*/ 1489 w 1598"/>
                <a:gd name="T47" fmla="*/ 1192 h 1597"/>
                <a:gd name="T48" fmla="*/ 25 w 1598"/>
                <a:gd name="T49" fmla="*/ 949 h 1597"/>
                <a:gd name="T50" fmla="*/ 47 w 1598"/>
                <a:gd name="T51" fmla="*/ 1046 h 1597"/>
                <a:gd name="T52" fmla="*/ 1562 w 1598"/>
                <a:gd name="T53" fmla="*/ 956 h 1597"/>
                <a:gd name="T54" fmla="*/ 1552 w 1598"/>
                <a:gd name="T55" fmla="*/ 1045 h 1597"/>
                <a:gd name="T56" fmla="*/ 10 w 1598"/>
                <a:gd name="T57" fmla="*/ 790 h 1597"/>
                <a:gd name="T58" fmla="*/ 16 w 1598"/>
                <a:gd name="T59" fmla="*/ 890 h 1597"/>
                <a:gd name="T60" fmla="*/ 1574 w 1598"/>
                <a:gd name="T61" fmla="*/ 878 h 1597"/>
                <a:gd name="T62" fmla="*/ 1598 w 1598"/>
                <a:gd name="T63" fmla="*/ 797 h 1597"/>
                <a:gd name="T64" fmla="*/ 14 w 1598"/>
                <a:gd name="T65" fmla="*/ 730 h 1597"/>
                <a:gd name="T66" fmla="*/ 28 w 1598"/>
                <a:gd name="T67" fmla="*/ 631 h 1597"/>
                <a:gd name="T68" fmla="*/ 1584 w 1598"/>
                <a:gd name="T69" fmla="*/ 727 h 1597"/>
                <a:gd name="T70" fmla="*/ 1581 w 1598"/>
                <a:gd name="T71" fmla="*/ 637 h 1597"/>
                <a:gd name="T72" fmla="*/ 46 w 1598"/>
                <a:gd name="T73" fmla="*/ 574 h 1597"/>
                <a:gd name="T74" fmla="*/ 78 w 1598"/>
                <a:gd name="T75" fmla="*/ 480 h 1597"/>
                <a:gd name="T76" fmla="*/ 1551 w 1598"/>
                <a:gd name="T77" fmla="*/ 571 h 1597"/>
                <a:gd name="T78" fmla="*/ 1533 w 1598"/>
                <a:gd name="T79" fmla="*/ 482 h 1597"/>
                <a:gd name="T80" fmla="*/ 109 w 1598"/>
                <a:gd name="T81" fmla="*/ 427 h 1597"/>
                <a:gd name="T82" fmla="*/ 157 w 1598"/>
                <a:gd name="T83" fmla="*/ 341 h 1597"/>
                <a:gd name="T84" fmla="*/ 1488 w 1598"/>
                <a:gd name="T85" fmla="*/ 425 h 1597"/>
                <a:gd name="T86" fmla="*/ 1454 w 1598"/>
                <a:gd name="T87" fmla="*/ 341 h 1597"/>
                <a:gd name="T88" fmla="*/ 200 w 1598"/>
                <a:gd name="T89" fmla="*/ 296 h 1597"/>
                <a:gd name="T90" fmla="*/ 262 w 1598"/>
                <a:gd name="T91" fmla="*/ 221 h 1597"/>
                <a:gd name="T92" fmla="*/ 1396 w 1598"/>
                <a:gd name="T93" fmla="*/ 294 h 1597"/>
                <a:gd name="T94" fmla="*/ 1348 w 1598"/>
                <a:gd name="T95" fmla="*/ 219 h 1597"/>
                <a:gd name="T96" fmla="*/ 315 w 1598"/>
                <a:gd name="T97" fmla="*/ 186 h 1597"/>
                <a:gd name="T98" fmla="*/ 389 w 1598"/>
                <a:gd name="T99" fmla="*/ 125 h 1597"/>
                <a:gd name="T100" fmla="*/ 1281 w 1598"/>
                <a:gd name="T101" fmla="*/ 184 h 1597"/>
                <a:gd name="T102" fmla="*/ 1220 w 1598"/>
                <a:gd name="T103" fmla="*/ 120 h 1597"/>
                <a:gd name="T104" fmla="*/ 451 w 1598"/>
                <a:gd name="T105" fmla="*/ 101 h 1597"/>
                <a:gd name="T106" fmla="*/ 533 w 1598"/>
                <a:gd name="T107" fmla="*/ 56 h 1597"/>
                <a:gd name="T108" fmla="*/ 1145 w 1598"/>
                <a:gd name="T109" fmla="*/ 100 h 1597"/>
                <a:gd name="T110" fmla="*/ 1075 w 1598"/>
                <a:gd name="T111" fmla="*/ 49 h 1597"/>
                <a:gd name="T112" fmla="*/ 600 w 1598"/>
                <a:gd name="T113" fmla="*/ 46 h 1597"/>
                <a:gd name="T114" fmla="*/ 688 w 1598"/>
                <a:gd name="T115" fmla="*/ 18 h 1597"/>
                <a:gd name="T116" fmla="*/ 995 w 1598"/>
                <a:gd name="T117" fmla="*/ 45 h 1597"/>
                <a:gd name="T118" fmla="*/ 919 w 1598"/>
                <a:gd name="T119" fmla="*/ 9 h 1597"/>
                <a:gd name="T120" fmla="*/ 758 w 1598"/>
                <a:gd name="T121" fmla="*/ 21 h 1597"/>
                <a:gd name="T122" fmla="*/ 848 w 1598"/>
                <a:gd name="T123" fmla="*/ 12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98" h="1597">
                  <a:moveTo>
                    <a:pt x="760" y="1597"/>
                  </a:moveTo>
                  <a:cubicBezTo>
                    <a:pt x="759" y="1597"/>
                    <a:pt x="759" y="1597"/>
                    <a:pt x="759" y="1597"/>
                  </a:cubicBezTo>
                  <a:cubicBezTo>
                    <a:pt x="732" y="1595"/>
                    <a:pt x="705" y="1593"/>
                    <a:pt x="679" y="1589"/>
                  </a:cubicBezTo>
                  <a:cubicBezTo>
                    <a:pt x="673" y="1588"/>
                    <a:pt x="669" y="1583"/>
                    <a:pt x="670" y="1577"/>
                  </a:cubicBezTo>
                  <a:cubicBezTo>
                    <a:pt x="671" y="1572"/>
                    <a:pt x="676" y="1568"/>
                    <a:pt x="682" y="1569"/>
                  </a:cubicBezTo>
                  <a:cubicBezTo>
                    <a:pt x="707" y="1573"/>
                    <a:pt x="734" y="1575"/>
                    <a:pt x="760" y="1577"/>
                  </a:cubicBezTo>
                  <a:cubicBezTo>
                    <a:pt x="766" y="1577"/>
                    <a:pt x="770" y="1582"/>
                    <a:pt x="770" y="1587"/>
                  </a:cubicBezTo>
                  <a:cubicBezTo>
                    <a:pt x="769" y="1592"/>
                    <a:pt x="765" y="1597"/>
                    <a:pt x="760" y="1597"/>
                  </a:cubicBezTo>
                  <a:close/>
                  <a:moveTo>
                    <a:pt x="839" y="1597"/>
                  </a:moveTo>
                  <a:cubicBezTo>
                    <a:pt x="834" y="1597"/>
                    <a:pt x="830" y="1592"/>
                    <a:pt x="829" y="1587"/>
                  </a:cubicBezTo>
                  <a:cubicBezTo>
                    <a:pt x="829" y="1582"/>
                    <a:pt x="833" y="1577"/>
                    <a:pt x="839" y="1577"/>
                  </a:cubicBezTo>
                  <a:cubicBezTo>
                    <a:pt x="865" y="1575"/>
                    <a:pt x="892" y="1573"/>
                    <a:pt x="917" y="1569"/>
                  </a:cubicBezTo>
                  <a:cubicBezTo>
                    <a:pt x="923" y="1568"/>
                    <a:pt x="928" y="1572"/>
                    <a:pt x="929" y="1577"/>
                  </a:cubicBezTo>
                  <a:cubicBezTo>
                    <a:pt x="930" y="1583"/>
                    <a:pt x="926" y="1588"/>
                    <a:pt x="920" y="1588"/>
                  </a:cubicBezTo>
                  <a:cubicBezTo>
                    <a:pt x="894" y="1592"/>
                    <a:pt x="867" y="1595"/>
                    <a:pt x="840" y="1597"/>
                  </a:cubicBezTo>
                  <a:lnTo>
                    <a:pt x="839" y="1597"/>
                  </a:lnTo>
                  <a:close/>
                  <a:moveTo>
                    <a:pt x="602" y="1573"/>
                  </a:moveTo>
                  <a:cubicBezTo>
                    <a:pt x="601" y="1573"/>
                    <a:pt x="600" y="1573"/>
                    <a:pt x="599" y="1572"/>
                  </a:cubicBezTo>
                  <a:cubicBezTo>
                    <a:pt x="573" y="1566"/>
                    <a:pt x="547" y="1558"/>
                    <a:pt x="522" y="1548"/>
                  </a:cubicBezTo>
                  <a:cubicBezTo>
                    <a:pt x="517" y="1546"/>
                    <a:pt x="514" y="1541"/>
                    <a:pt x="516" y="1535"/>
                  </a:cubicBezTo>
                  <a:cubicBezTo>
                    <a:pt x="518" y="1530"/>
                    <a:pt x="524" y="1528"/>
                    <a:pt x="529" y="1530"/>
                  </a:cubicBezTo>
                  <a:cubicBezTo>
                    <a:pt x="554" y="1539"/>
                    <a:pt x="579" y="1547"/>
                    <a:pt x="604" y="1553"/>
                  </a:cubicBezTo>
                  <a:cubicBezTo>
                    <a:pt x="610" y="1554"/>
                    <a:pt x="613" y="1560"/>
                    <a:pt x="612" y="1565"/>
                  </a:cubicBezTo>
                  <a:cubicBezTo>
                    <a:pt x="610" y="1570"/>
                    <a:pt x="606" y="1573"/>
                    <a:pt x="602" y="1573"/>
                  </a:cubicBezTo>
                  <a:close/>
                  <a:moveTo>
                    <a:pt x="997" y="1573"/>
                  </a:moveTo>
                  <a:cubicBezTo>
                    <a:pt x="993" y="1573"/>
                    <a:pt x="989" y="1570"/>
                    <a:pt x="987" y="1565"/>
                  </a:cubicBezTo>
                  <a:cubicBezTo>
                    <a:pt x="986" y="1560"/>
                    <a:pt x="989" y="1554"/>
                    <a:pt x="995" y="1553"/>
                  </a:cubicBezTo>
                  <a:cubicBezTo>
                    <a:pt x="1020" y="1546"/>
                    <a:pt x="1045" y="1538"/>
                    <a:pt x="1070" y="1529"/>
                  </a:cubicBezTo>
                  <a:cubicBezTo>
                    <a:pt x="1075" y="1527"/>
                    <a:pt x="1081" y="1530"/>
                    <a:pt x="1083" y="1535"/>
                  </a:cubicBezTo>
                  <a:cubicBezTo>
                    <a:pt x="1085" y="1540"/>
                    <a:pt x="1082" y="1546"/>
                    <a:pt x="1077" y="1548"/>
                  </a:cubicBezTo>
                  <a:cubicBezTo>
                    <a:pt x="1052" y="1557"/>
                    <a:pt x="1026" y="1565"/>
                    <a:pt x="1000" y="1572"/>
                  </a:cubicBezTo>
                  <a:cubicBezTo>
                    <a:pt x="999" y="1572"/>
                    <a:pt x="998" y="1573"/>
                    <a:pt x="997" y="1573"/>
                  </a:cubicBezTo>
                  <a:close/>
                  <a:moveTo>
                    <a:pt x="452" y="1517"/>
                  </a:moveTo>
                  <a:cubicBezTo>
                    <a:pt x="451" y="1517"/>
                    <a:pt x="449" y="1517"/>
                    <a:pt x="448" y="1516"/>
                  </a:cubicBezTo>
                  <a:cubicBezTo>
                    <a:pt x="424" y="1505"/>
                    <a:pt x="400" y="1491"/>
                    <a:pt x="377" y="1477"/>
                  </a:cubicBezTo>
                  <a:cubicBezTo>
                    <a:pt x="372" y="1474"/>
                    <a:pt x="371" y="1468"/>
                    <a:pt x="374" y="1463"/>
                  </a:cubicBezTo>
                  <a:cubicBezTo>
                    <a:pt x="377" y="1459"/>
                    <a:pt x="383" y="1457"/>
                    <a:pt x="388" y="1460"/>
                  </a:cubicBezTo>
                  <a:cubicBezTo>
                    <a:pt x="410" y="1474"/>
                    <a:pt x="433" y="1487"/>
                    <a:pt x="457" y="1498"/>
                  </a:cubicBezTo>
                  <a:cubicBezTo>
                    <a:pt x="462" y="1501"/>
                    <a:pt x="464" y="1507"/>
                    <a:pt x="461" y="1512"/>
                  </a:cubicBezTo>
                  <a:cubicBezTo>
                    <a:pt x="459" y="1515"/>
                    <a:pt x="456" y="1517"/>
                    <a:pt x="452" y="1517"/>
                  </a:cubicBezTo>
                  <a:close/>
                  <a:moveTo>
                    <a:pt x="1147" y="1517"/>
                  </a:moveTo>
                  <a:cubicBezTo>
                    <a:pt x="1143" y="1517"/>
                    <a:pt x="1139" y="1515"/>
                    <a:pt x="1138" y="1511"/>
                  </a:cubicBezTo>
                  <a:cubicBezTo>
                    <a:pt x="1135" y="1506"/>
                    <a:pt x="1137" y="1501"/>
                    <a:pt x="1142" y="1498"/>
                  </a:cubicBezTo>
                  <a:cubicBezTo>
                    <a:pt x="1166" y="1487"/>
                    <a:pt x="1189" y="1474"/>
                    <a:pt x="1211" y="1460"/>
                  </a:cubicBezTo>
                  <a:cubicBezTo>
                    <a:pt x="1216" y="1457"/>
                    <a:pt x="1222" y="1458"/>
                    <a:pt x="1225" y="1463"/>
                  </a:cubicBezTo>
                  <a:cubicBezTo>
                    <a:pt x="1228" y="1468"/>
                    <a:pt x="1226" y="1474"/>
                    <a:pt x="1222" y="1477"/>
                  </a:cubicBezTo>
                  <a:cubicBezTo>
                    <a:pt x="1199" y="1491"/>
                    <a:pt x="1175" y="1504"/>
                    <a:pt x="1151" y="1516"/>
                  </a:cubicBezTo>
                  <a:cubicBezTo>
                    <a:pt x="1150" y="1517"/>
                    <a:pt x="1148" y="1517"/>
                    <a:pt x="1147" y="1517"/>
                  </a:cubicBezTo>
                  <a:close/>
                  <a:moveTo>
                    <a:pt x="317" y="1433"/>
                  </a:moveTo>
                  <a:cubicBezTo>
                    <a:pt x="315" y="1433"/>
                    <a:pt x="313" y="1432"/>
                    <a:pt x="311" y="1431"/>
                  </a:cubicBezTo>
                  <a:cubicBezTo>
                    <a:pt x="289" y="1414"/>
                    <a:pt x="269" y="1397"/>
                    <a:pt x="249" y="1378"/>
                  </a:cubicBezTo>
                  <a:cubicBezTo>
                    <a:pt x="245" y="1374"/>
                    <a:pt x="245" y="1368"/>
                    <a:pt x="249" y="1364"/>
                  </a:cubicBezTo>
                  <a:cubicBezTo>
                    <a:pt x="253" y="1360"/>
                    <a:pt x="259" y="1360"/>
                    <a:pt x="263" y="1364"/>
                  </a:cubicBezTo>
                  <a:cubicBezTo>
                    <a:pt x="282" y="1382"/>
                    <a:pt x="302" y="1399"/>
                    <a:pt x="323" y="1415"/>
                  </a:cubicBezTo>
                  <a:cubicBezTo>
                    <a:pt x="327" y="1418"/>
                    <a:pt x="328" y="1425"/>
                    <a:pt x="325" y="1429"/>
                  </a:cubicBezTo>
                  <a:cubicBezTo>
                    <a:pt x="323" y="1432"/>
                    <a:pt x="320" y="1433"/>
                    <a:pt x="317" y="1433"/>
                  </a:cubicBezTo>
                  <a:close/>
                  <a:moveTo>
                    <a:pt x="1282" y="1432"/>
                  </a:moveTo>
                  <a:cubicBezTo>
                    <a:pt x="1279" y="1432"/>
                    <a:pt x="1276" y="1431"/>
                    <a:pt x="1274" y="1429"/>
                  </a:cubicBezTo>
                  <a:cubicBezTo>
                    <a:pt x="1271" y="1424"/>
                    <a:pt x="1271" y="1418"/>
                    <a:pt x="1276" y="1415"/>
                  </a:cubicBezTo>
                  <a:cubicBezTo>
                    <a:pt x="1297" y="1399"/>
                    <a:pt x="1317" y="1381"/>
                    <a:pt x="1336" y="1363"/>
                  </a:cubicBezTo>
                  <a:cubicBezTo>
                    <a:pt x="1340" y="1359"/>
                    <a:pt x="1346" y="1360"/>
                    <a:pt x="1350" y="1364"/>
                  </a:cubicBezTo>
                  <a:cubicBezTo>
                    <a:pt x="1354" y="1368"/>
                    <a:pt x="1353" y="1374"/>
                    <a:pt x="1349" y="1378"/>
                  </a:cubicBezTo>
                  <a:cubicBezTo>
                    <a:pt x="1330" y="1396"/>
                    <a:pt x="1309" y="1414"/>
                    <a:pt x="1288" y="1430"/>
                  </a:cubicBezTo>
                  <a:cubicBezTo>
                    <a:pt x="1286" y="1432"/>
                    <a:pt x="1284" y="1432"/>
                    <a:pt x="1282" y="1432"/>
                  </a:cubicBezTo>
                  <a:close/>
                  <a:moveTo>
                    <a:pt x="201" y="1323"/>
                  </a:moveTo>
                  <a:cubicBezTo>
                    <a:pt x="198" y="1323"/>
                    <a:pt x="196" y="1322"/>
                    <a:pt x="194" y="1320"/>
                  </a:cubicBezTo>
                  <a:cubicBezTo>
                    <a:pt x="176" y="1299"/>
                    <a:pt x="159" y="1278"/>
                    <a:pt x="144" y="1256"/>
                  </a:cubicBezTo>
                  <a:cubicBezTo>
                    <a:pt x="141" y="1251"/>
                    <a:pt x="142" y="1245"/>
                    <a:pt x="146" y="1242"/>
                  </a:cubicBezTo>
                  <a:cubicBezTo>
                    <a:pt x="151" y="1239"/>
                    <a:pt x="157" y="1240"/>
                    <a:pt x="160" y="1244"/>
                  </a:cubicBezTo>
                  <a:cubicBezTo>
                    <a:pt x="175" y="1266"/>
                    <a:pt x="192" y="1287"/>
                    <a:pt x="209" y="1307"/>
                  </a:cubicBezTo>
                  <a:cubicBezTo>
                    <a:pt x="212" y="1311"/>
                    <a:pt x="212" y="1317"/>
                    <a:pt x="208" y="1321"/>
                  </a:cubicBezTo>
                  <a:cubicBezTo>
                    <a:pt x="206" y="1322"/>
                    <a:pt x="203" y="1323"/>
                    <a:pt x="201" y="1323"/>
                  </a:cubicBezTo>
                  <a:close/>
                  <a:moveTo>
                    <a:pt x="1398" y="1323"/>
                  </a:moveTo>
                  <a:cubicBezTo>
                    <a:pt x="1395" y="1323"/>
                    <a:pt x="1393" y="1322"/>
                    <a:pt x="1391" y="1320"/>
                  </a:cubicBezTo>
                  <a:cubicBezTo>
                    <a:pt x="1387" y="1317"/>
                    <a:pt x="1386" y="1310"/>
                    <a:pt x="1390" y="1306"/>
                  </a:cubicBezTo>
                  <a:cubicBezTo>
                    <a:pt x="1407" y="1286"/>
                    <a:pt x="1423" y="1265"/>
                    <a:pt x="1438" y="1244"/>
                  </a:cubicBezTo>
                  <a:cubicBezTo>
                    <a:pt x="1441" y="1239"/>
                    <a:pt x="1448" y="1238"/>
                    <a:pt x="1452" y="1241"/>
                  </a:cubicBezTo>
                  <a:cubicBezTo>
                    <a:pt x="1457" y="1244"/>
                    <a:pt x="1458" y="1251"/>
                    <a:pt x="1455" y="1255"/>
                  </a:cubicBezTo>
                  <a:cubicBezTo>
                    <a:pt x="1439" y="1277"/>
                    <a:pt x="1423" y="1299"/>
                    <a:pt x="1405" y="1319"/>
                  </a:cubicBezTo>
                  <a:cubicBezTo>
                    <a:pt x="1403" y="1321"/>
                    <a:pt x="1400" y="1323"/>
                    <a:pt x="1398" y="1323"/>
                  </a:cubicBezTo>
                  <a:close/>
                  <a:moveTo>
                    <a:pt x="110" y="1192"/>
                  </a:moveTo>
                  <a:cubicBezTo>
                    <a:pt x="106" y="1192"/>
                    <a:pt x="103" y="1191"/>
                    <a:pt x="101" y="1187"/>
                  </a:cubicBezTo>
                  <a:cubicBezTo>
                    <a:pt x="88" y="1164"/>
                    <a:pt x="76" y="1139"/>
                    <a:pt x="65" y="1115"/>
                  </a:cubicBezTo>
                  <a:cubicBezTo>
                    <a:pt x="63" y="1110"/>
                    <a:pt x="65" y="1104"/>
                    <a:pt x="71" y="1102"/>
                  </a:cubicBezTo>
                  <a:cubicBezTo>
                    <a:pt x="76" y="1099"/>
                    <a:pt x="81" y="1102"/>
                    <a:pt x="84" y="1107"/>
                  </a:cubicBezTo>
                  <a:cubicBezTo>
                    <a:pt x="94" y="1131"/>
                    <a:pt x="106" y="1155"/>
                    <a:pt x="119" y="1177"/>
                  </a:cubicBezTo>
                  <a:cubicBezTo>
                    <a:pt x="121" y="1182"/>
                    <a:pt x="119" y="1188"/>
                    <a:pt x="115" y="1191"/>
                  </a:cubicBezTo>
                  <a:cubicBezTo>
                    <a:pt x="113" y="1192"/>
                    <a:pt x="111" y="1192"/>
                    <a:pt x="110" y="1192"/>
                  </a:cubicBezTo>
                  <a:close/>
                  <a:moveTo>
                    <a:pt x="1489" y="1192"/>
                  </a:moveTo>
                  <a:cubicBezTo>
                    <a:pt x="1487" y="1192"/>
                    <a:pt x="1485" y="1191"/>
                    <a:pt x="1484" y="1190"/>
                  </a:cubicBezTo>
                  <a:cubicBezTo>
                    <a:pt x="1479" y="1188"/>
                    <a:pt x="1477" y="1182"/>
                    <a:pt x="1480" y="1177"/>
                  </a:cubicBezTo>
                  <a:cubicBezTo>
                    <a:pt x="1493" y="1154"/>
                    <a:pt x="1505" y="1130"/>
                    <a:pt x="1515" y="1106"/>
                  </a:cubicBezTo>
                  <a:cubicBezTo>
                    <a:pt x="1517" y="1101"/>
                    <a:pt x="1523" y="1099"/>
                    <a:pt x="1528" y="1101"/>
                  </a:cubicBezTo>
                  <a:cubicBezTo>
                    <a:pt x="1533" y="1103"/>
                    <a:pt x="1535" y="1109"/>
                    <a:pt x="1533" y="1114"/>
                  </a:cubicBezTo>
                  <a:cubicBezTo>
                    <a:pt x="1523" y="1139"/>
                    <a:pt x="1511" y="1163"/>
                    <a:pt x="1498" y="1186"/>
                  </a:cubicBezTo>
                  <a:cubicBezTo>
                    <a:pt x="1496" y="1190"/>
                    <a:pt x="1492" y="1192"/>
                    <a:pt x="1489" y="1192"/>
                  </a:cubicBezTo>
                  <a:close/>
                  <a:moveTo>
                    <a:pt x="47" y="1046"/>
                  </a:moveTo>
                  <a:cubicBezTo>
                    <a:pt x="42" y="1046"/>
                    <a:pt x="38" y="1043"/>
                    <a:pt x="37" y="1039"/>
                  </a:cubicBezTo>
                  <a:cubicBezTo>
                    <a:pt x="29" y="1013"/>
                    <a:pt x="22" y="987"/>
                    <a:pt x="17" y="961"/>
                  </a:cubicBezTo>
                  <a:cubicBezTo>
                    <a:pt x="16" y="955"/>
                    <a:pt x="19" y="950"/>
                    <a:pt x="25" y="949"/>
                  </a:cubicBezTo>
                  <a:cubicBezTo>
                    <a:pt x="30" y="948"/>
                    <a:pt x="35" y="951"/>
                    <a:pt x="36" y="957"/>
                  </a:cubicBezTo>
                  <a:cubicBezTo>
                    <a:pt x="42" y="982"/>
                    <a:pt x="48" y="1008"/>
                    <a:pt x="56" y="1033"/>
                  </a:cubicBezTo>
                  <a:cubicBezTo>
                    <a:pt x="58" y="1038"/>
                    <a:pt x="55" y="1044"/>
                    <a:pt x="50" y="1045"/>
                  </a:cubicBezTo>
                  <a:cubicBezTo>
                    <a:pt x="49" y="1046"/>
                    <a:pt x="48" y="1046"/>
                    <a:pt x="47" y="1046"/>
                  </a:cubicBezTo>
                  <a:close/>
                  <a:moveTo>
                    <a:pt x="1552" y="1045"/>
                  </a:moveTo>
                  <a:cubicBezTo>
                    <a:pt x="1551" y="1045"/>
                    <a:pt x="1550" y="1045"/>
                    <a:pt x="1549" y="1045"/>
                  </a:cubicBezTo>
                  <a:cubicBezTo>
                    <a:pt x="1543" y="1043"/>
                    <a:pt x="1541" y="1037"/>
                    <a:pt x="1542" y="1032"/>
                  </a:cubicBezTo>
                  <a:cubicBezTo>
                    <a:pt x="1550" y="1007"/>
                    <a:pt x="1557" y="981"/>
                    <a:pt x="1562" y="956"/>
                  </a:cubicBezTo>
                  <a:cubicBezTo>
                    <a:pt x="1563" y="950"/>
                    <a:pt x="1568" y="947"/>
                    <a:pt x="1574" y="948"/>
                  </a:cubicBezTo>
                  <a:cubicBezTo>
                    <a:pt x="1579" y="949"/>
                    <a:pt x="1583" y="954"/>
                    <a:pt x="1582" y="960"/>
                  </a:cubicBezTo>
                  <a:cubicBezTo>
                    <a:pt x="1576" y="986"/>
                    <a:pt x="1569" y="1012"/>
                    <a:pt x="1561" y="1038"/>
                  </a:cubicBezTo>
                  <a:cubicBezTo>
                    <a:pt x="1560" y="1042"/>
                    <a:pt x="1556" y="1045"/>
                    <a:pt x="1552" y="1045"/>
                  </a:cubicBezTo>
                  <a:close/>
                  <a:moveTo>
                    <a:pt x="15" y="890"/>
                  </a:moveTo>
                  <a:cubicBezTo>
                    <a:pt x="9" y="890"/>
                    <a:pt x="5" y="886"/>
                    <a:pt x="5" y="881"/>
                  </a:cubicBezTo>
                  <a:cubicBezTo>
                    <a:pt x="2" y="854"/>
                    <a:pt x="1" y="827"/>
                    <a:pt x="0" y="800"/>
                  </a:cubicBezTo>
                  <a:cubicBezTo>
                    <a:pt x="0" y="794"/>
                    <a:pt x="5" y="790"/>
                    <a:pt x="10" y="790"/>
                  </a:cubicBezTo>
                  <a:cubicBezTo>
                    <a:pt x="10" y="790"/>
                    <a:pt x="10" y="790"/>
                    <a:pt x="10" y="790"/>
                  </a:cubicBezTo>
                  <a:cubicBezTo>
                    <a:pt x="16" y="790"/>
                    <a:pt x="20" y="794"/>
                    <a:pt x="20" y="800"/>
                  </a:cubicBezTo>
                  <a:cubicBezTo>
                    <a:pt x="21" y="826"/>
                    <a:pt x="22" y="853"/>
                    <a:pt x="24" y="879"/>
                  </a:cubicBezTo>
                  <a:cubicBezTo>
                    <a:pt x="25" y="884"/>
                    <a:pt x="21" y="889"/>
                    <a:pt x="16" y="890"/>
                  </a:cubicBezTo>
                  <a:lnTo>
                    <a:pt x="15" y="890"/>
                  </a:lnTo>
                  <a:close/>
                  <a:moveTo>
                    <a:pt x="1584" y="889"/>
                  </a:moveTo>
                  <a:cubicBezTo>
                    <a:pt x="1583" y="889"/>
                    <a:pt x="1583" y="889"/>
                    <a:pt x="1583" y="889"/>
                  </a:cubicBezTo>
                  <a:cubicBezTo>
                    <a:pt x="1577" y="888"/>
                    <a:pt x="1573" y="883"/>
                    <a:pt x="1574" y="878"/>
                  </a:cubicBezTo>
                  <a:cubicBezTo>
                    <a:pt x="1576" y="852"/>
                    <a:pt x="1578" y="825"/>
                    <a:pt x="1578" y="799"/>
                  </a:cubicBezTo>
                  <a:cubicBezTo>
                    <a:pt x="1578" y="797"/>
                    <a:pt x="1578" y="797"/>
                    <a:pt x="1578" y="797"/>
                  </a:cubicBezTo>
                  <a:cubicBezTo>
                    <a:pt x="1578" y="792"/>
                    <a:pt x="1582" y="787"/>
                    <a:pt x="1588" y="787"/>
                  </a:cubicBezTo>
                  <a:cubicBezTo>
                    <a:pt x="1593" y="787"/>
                    <a:pt x="1598" y="792"/>
                    <a:pt x="1598" y="797"/>
                  </a:cubicBezTo>
                  <a:cubicBezTo>
                    <a:pt x="1598" y="799"/>
                    <a:pt x="1598" y="799"/>
                    <a:pt x="1598" y="799"/>
                  </a:cubicBezTo>
                  <a:cubicBezTo>
                    <a:pt x="1598" y="826"/>
                    <a:pt x="1596" y="853"/>
                    <a:pt x="1594" y="880"/>
                  </a:cubicBezTo>
                  <a:cubicBezTo>
                    <a:pt x="1593" y="885"/>
                    <a:pt x="1589" y="889"/>
                    <a:pt x="1584" y="889"/>
                  </a:cubicBezTo>
                  <a:close/>
                  <a:moveTo>
                    <a:pt x="14" y="730"/>
                  </a:moveTo>
                  <a:cubicBezTo>
                    <a:pt x="13" y="730"/>
                    <a:pt x="13" y="730"/>
                    <a:pt x="13" y="730"/>
                  </a:cubicBezTo>
                  <a:cubicBezTo>
                    <a:pt x="8" y="730"/>
                    <a:pt x="4" y="725"/>
                    <a:pt x="4" y="719"/>
                  </a:cubicBezTo>
                  <a:cubicBezTo>
                    <a:pt x="7" y="692"/>
                    <a:pt x="11" y="665"/>
                    <a:pt x="16" y="639"/>
                  </a:cubicBezTo>
                  <a:cubicBezTo>
                    <a:pt x="18" y="634"/>
                    <a:pt x="23" y="630"/>
                    <a:pt x="28" y="631"/>
                  </a:cubicBezTo>
                  <a:cubicBezTo>
                    <a:pt x="34" y="632"/>
                    <a:pt x="37" y="638"/>
                    <a:pt x="36" y="643"/>
                  </a:cubicBezTo>
                  <a:cubicBezTo>
                    <a:pt x="31" y="669"/>
                    <a:pt x="27" y="695"/>
                    <a:pt x="24" y="721"/>
                  </a:cubicBezTo>
                  <a:cubicBezTo>
                    <a:pt x="24" y="726"/>
                    <a:pt x="19" y="730"/>
                    <a:pt x="14" y="730"/>
                  </a:cubicBezTo>
                  <a:close/>
                  <a:moveTo>
                    <a:pt x="1584" y="727"/>
                  </a:moveTo>
                  <a:cubicBezTo>
                    <a:pt x="1578" y="727"/>
                    <a:pt x="1574" y="724"/>
                    <a:pt x="1574" y="718"/>
                  </a:cubicBezTo>
                  <a:cubicBezTo>
                    <a:pt x="1571" y="692"/>
                    <a:pt x="1567" y="666"/>
                    <a:pt x="1562" y="641"/>
                  </a:cubicBezTo>
                  <a:cubicBezTo>
                    <a:pt x="1560" y="635"/>
                    <a:pt x="1564" y="630"/>
                    <a:pt x="1569" y="629"/>
                  </a:cubicBezTo>
                  <a:cubicBezTo>
                    <a:pt x="1575" y="628"/>
                    <a:pt x="1580" y="631"/>
                    <a:pt x="1581" y="637"/>
                  </a:cubicBezTo>
                  <a:cubicBezTo>
                    <a:pt x="1587" y="663"/>
                    <a:pt x="1591" y="690"/>
                    <a:pt x="1593" y="716"/>
                  </a:cubicBezTo>
                  <a:cubicBezTo>
                    <a:pt x="1594" y="722"/>
                    <a:pt x="1590" y="727"/>
                    <a:pt x="1585" y="727"/>
                  </a:cubicBezTo>
                  <a:lnTo>
                    <a:pt x="1584" y="727"/>
                  </a:lnTo>
                  <a:close/>
                  <a:moveTo>
                    <a:pt x="46" y="574"/>
                  </a:moveTo>
                  <a:cubicBezTo>
                    <a:pt x="45" y="574"/>
                    <a:pt x="44" y="574"/>
                    <a:pt x="43" y="573"/>
                  </a:cubicBezTo>
                  <a:cubicBezTo>
                    <a:pt x="38" y="572"/>
                    <a:pt x="35" y="566"/>
                    <a:pt x="37" y="561"/>
                  </a:cubicBezTo>
                  <a:cubicBezTo>
                    <a:pt x="45" y="535"/>
                    <a:pt x="54" y="510"/>
                    <a:pt x="65" y="485"/>
                  </a:cubicBezTo>
                  <a:cubicBezTo>
                    <a:pt x="67" y="480"/>
                    <a:pt x="73" y="477"/>
                    <a:pt x="78" y="480"/>
                  </a:cubicBezTo>
                  <a:cubicBezTo>
                    <a:pt x="83" y="482"/>
                    <a:pt x="85" y="488"/>
                    <a:pt x="83" y="493"/>
                  </a:cubicBezTo>
                  <a:cubicBezTo>
                    <a:pt x="73" y="517"/>
                    <a:pt x="63" y="542"/>
                    <a:pt x="56" y="567"/>
                  </a:cubicBezTo>
                  <a:cubicBezTo>
                    <a:pt x="54" y="571"/>
                    <a:pt x="50" y="574"/>
                    <a:pt x="46" y="574"/>
                  </a:cubicBezTo>
                  <a:close/>
                  <a:moveTo>
                    <a:pt x="1551" y="571"/>
                  </a:moveTo>
                  <a:cubicBezTo>
                    <a:pt x="1547" y="571"/>
                    <a:pt x="1543" y="569"/>
                    <a:pt x="1542" y="564"/>
                  </a:cubicBezTo>
                  <a:cubicBezTo>
                    <a:pt x="1534" y="539"/>
                    <a:pt x="1525" y="514"/>
                    <a:pt x="1514" y="490"/>
                  </a:cubicBezTo>
                  <a:cubicBezTo>
                    <a:pt x="1512" y="485"/>
                    <a:pt x="1514" y="479"/>
                    <a:pt x="1519" y="477"/>
                  </a:cubicBezTo>
                  <a:cubicBezTo>
                    <a:pt x="1524" y="475"/>
                    <a:pt x="1530" y="477"/>
                    <a:pt x="1533" y="482"/>
                  </a:cubicBezTo>
                  <a:cubicBezTo>
                    <a:pt x="1543" y="507"/>
                    <a:pt x="1553" y="533"/>
                    <a:pt x="1561" y="558"/>
                  </a:cubicBezTo>
                  <a:cubicBezTo>
                    <a:pt x="1562" y="564"/>
                    <a:pt x="1560" y="569"/>
                    <a:pt x="1554" y="571"/>
                  </a:cubicBezTo>
                  <a:cubicBezTo>
                    <a:pt x="1553" y="571"/>
                    <a:pt x="1552" y="571"/>
                    <a:pt x="1551" y="571"/>
                  </a:cubicBezTo>
                  <a:close/>
                  <a:moveTo>
                    <a:pt x="109" y="427"/>
                  </a:moveTo>
                  <a:cubicBezTo>
                    <a:pt x="107" y="427"/>
                    <a:pt x="106" y="427"/>
                    <a:pt x="104" y="426"/>
                  </a:cubicBezTo>
                  <a:cubicBezTo>
                    <a:pt x="99" y="423"/>
                    <a:pt x="98" y="417"/>
                    <a:pt x="100" y="412"/>
                  </a:cubicBezTo>
                  <a:cubicBezTo>
                    <a:pt x="113" y="389"/>
                    <a:pt x="128" y="366"/>
                    <a:pt x="143" y="344"/>
                  </a:cubicBezTo>
                  <a:cubicBezTo>
                    <a:pt x="146" y="339"/>
                    <a:pt x="152" y="338"/>
                    <a:pt x="157" y="341"/>
                  </a:cubicBezTo>
                  <a:cubicBezTo>
                    <a:pt x="161" y="344"/>
                    <a:pt x="163" y="350"/>
                    <a:pt x="159" y="355"/>
                  </a:cubicBezTo>
                  <a:cubicBezTo>
                    <a:pt x="144" y="377"/>
                    <a:pt x="130" y="399"/>
                    <a:pt x="118" y="422"/>
                  </a:cubicBezTo>
                  <a:cubicBezTo>
                    <a:pt x="116" y="425"/>
                    <a:pt x="112" y="427"/>
                    <a:pt x="109" y="427"/>
                  </a:cubicBezTo>
                  <a:close/>
                  <a:moveTo>
                    <a:pt x="1488" y="425"/>
                  </a:moveTo>
                  <a:cubicBezTo>
                    <a:pt x="1484" y="425"/>
                    <a:pt x="1481" y="423"/>
                    <a:pt x="1479" y="420"/>
                  </a:cubicBezTo>
                  <a:cubicBezTo>
                    <a:pt x="1466" y="397"/>
                    <a:pt x="1452" y="374"/>
                    <a:pt x="1437" y="353"/>
                  </a:cubicBezTo>
                  <a:cubicBezTo>
                    <a:pt x="1434" y="348"/>
                    <a:pt x="1435" y="342"/>
                    <a:pt x="1440" y="339"/>
                  </a:cubicBezTo>
                  <a:cubicBezTo>
                    <a:pt x="1444" y="336"/>
                    <a:pt x="1451" y="337"/>
                    <a:pt x="1454" y="341"/>
                  </a:cubicBezTo>
                  <a:cubicBezTo>
                    <a:pt x="1469" y="363"/>
                    <a:pt x="1484" y="387"/>
                    <a:pt x="1497" y="410"/>
                  </a:cubicBezTo>
                  <a:cubicBezTo>
                    <a:pt x="1499" y="415"/>
                    <a:pt x="1498" y="421"/>
                    <a:pt x="1493" y="424"/>
                  </a:cubicBezTo>
                  <a:cubicBezTo>
                    <a:pt x="1491" y="424"/>
                    <a:pt x="1490" y="425"/>
                    <a:pt x="1488" y="425"/>
                  </a:cubicBezTo>
                  <a:close/>
                  <a:moveTo>
                    <a:pt x="200" y="296"/>
                  </a:moveTo>
                  <a:cubicBezTo>
                    <a:pt x="198" y="296"/>
                    <a:pt x="195" y="295"/>
                    <a:pt x="194" y="294"/>
                  </a:cubicBezTo>
                  <a:cubicBezTo>
                    <a:pt x="189" y="290"/>
                    <a:pt x="189" y="284"/>
                    <a:pt x="192" y="280"/>
                  </a:cubicBezTo>
                  <a:cubicBezTo>
                    <a:pt x="210" y="259"/>
                    <a:pt x="229" y="239"/>
                    <a:pt x="248" y="221"/>
                  </a:cubicBezTo>
                  <a:cubicBezTo>
                    <a:pt x="252" y="217"/>
                    <a:pt x="258" y="217"/>
                    <a:pt x="262" y="221"/>
                  </a:cubicBezTo>
                  <a:cubicBezTo>
                    <a:pt x="266" y="225"/>
                    <a:pt x="266" y="232"/>
                    <a:pt x="262" y="235"/>
                  </a:cubicBezTo>
                  <a:cubicBezTo>
                    <a:pt x="243" y="253"/>
                    <a:pt x="225" y="273"/>
                    <a:pt x="208" y="293"/>
                  </a:cubicBezTo>
                  <a:cubicBezTo>
                    <a:pt x="206" y="295"/>
                    <a:pt x="203" y="296"/>
                    <a:pt x="200" y="296"/>
                  </a:cubicBezTo>
                  <a:close/>
                  <a:moveTo>
                    <a:pt x="1396" y="294"/>
                  </a:moveTo>
                  <a:cubicBezTo>
                    <a:pt x="1394" y="294"/>
                    <a:pt x="1391" y="293"/>
                    <a:pt x="1389" y="291"/>
                  </a:cubicBezTo>
                  <a:cubicBezTo>
                    <a:pt x="1372" y="271"/>
                    <a:pt x="1353" y="252"/>
                    <a:pt x="1334" y="234"/>
                  </a:cubicBezTo>
                  <a:cubicBezTo>
                    <a:pt x="1330" y="230"/>
                    <a:pt x="1330" y="223"/>
                    <a:pt x="1334" y="219"/>
                  </a:cubicBezTo>
                  <a:cubicBezTo>
                    <a:pt x="1338" y="215"/>
                    <a:pt x="1344" y="215"/>
                    <a:pt x="1348" y="219"/>
                  </a:cubicBezTo>
                  <a:cubicBezTo>
                    <a:pt x="1368" y="238"/>
                    <a:pt x="1387" y="257"/>
                    <a:pt x="1404" y="278"/>
                  </a:cubicBezTo>
                  <a:cubicBezTo>
                    <a:pt x="1408" y="282"/>
                    <a:pt x="1407" y="288"/>
                    <a:pt x="1403" y="292"/>
                  </a:cubicBezTo>
                  <a:cubicBezTo>
                    <a:pt x="1401" y="293"/>
                    <a:pt x="1399" y="294"/>
                    <a:pt x="1396" y="294"/>
                  </a:cubicBezTo>
                  <a:close/>
                  <a:moveTo>
                    <a:pt x="315" y="186"/>
                  </a:moveTo>
                  <a:cubicBezTo>
                    <a:pt x="313" y="186"/>
                    <a:pt x="310" y="185"/>
                    <a:pt x="308" y="182"/>
                  </a:cubicBezTo>
                  <a:cubicBezTo>
                    <a:pt x="304" y="178"/>
                    <a:pt x="305" y="172"/>
                    <a:pt x="309" y="168"/>
                  </a:cubicBezTo>
                  <a:cubicBezTo>
                    <a:pt x="331" y="152"/>
                    <a:pt x="353" y="136"/>
                    <a:pt x="376" y="122"/>
                  </a:cubicBezTo>
                  <a:cubicBezTo>
                    <a:pt x="380" y="119"/>
                    <a:pt x="386" y="120"/>
                    <a:pt x="389" y="125"/>
                  </a:cubicBezTo>
                  <a:cubicBezTo>
                    <a:pt x="392" y="130"/>
                    <a:pt x="391" y="136"/>
                    <a:pt x="386" y="139"/>
                  </a:cubicBezTo>
                  <a:cubicBezTo>
                    <a:pt x="364" y="153"/>
                    <a:pt x="342" y="168"/>
                    <a:pt x="322" y="184"/>
                  </a:cubicBezTo>
                  <a:cubicBezTo>
                    <a:pt x="320" y="185"/>
                    <a:pt x="318" y="186"/>
                    <a:pt x="315" y="186"/>
                  </a:cubicBezTo>
                  <a:close/>
                  <a:moveTo>
                    <a:pt x="1281" y="184"/>
                  </a:moveTo>
                  <a:cubicBezTo>
                    <a:pt x="1279" y="184"/>
                    <a:pt x="1276" y="184"/>
                    <a:pt x="1275" y="182"/>
                  </a:cubicBezTo>
                  <a:cubicBezTo>
                    <a:pt x="1254" y="166"/>
                    <a:pt x="1232" y="151"/>
                    <a:pt x="1210" y="137"/>
                  </a:cubicBezTo>
                  <a:cubicBezTo>
                    <a:pt x="1205" y="134"/>
                    <a:pt x="1204" y="128"/>
                    <a:pt x="1207" y="124"/>
                  </a:cubicBezTo>
                  <a:cubicBezTo>
                    <a:pt x="1209" y="119"/>
                    <a:pt x="1216" y="117"/>
                    <a:pt x="1220" y="120"/>
                  </a:cubicBezTo>
                  <a:cubicBezTo>
                    <a:pt x="1243" y="135"/>
                    <a:pt x="1265" y="150"/>
                    <a:pt x="1287" y="167"/>
                  </a:cubicBezTo>
                  <a:cubicBezTo>
                    <a:pt x="1291" y="170"/>
                    <a:pt x="1292" y="176"/>
                    <a:pt x="1289" y="181"/>
                  </a:cubicBezTo>
                  <a:cubicBezTo>
                    <a:pt x="1287" y="183"/>
                    <a:pt x="1284" y="184"/>
                    <a:pt x="1281" y="184"/>
                  </a:cubicBezTo>
                  <a:close/>
                  <a:moveTo>
                    <a:pt x="451" y="101"/>
                  </a:moveTo>
                  <a:cubicBezTo>
                    <a:pt x="447" y="101"/>
                    <a:pt x="443" y="99"/>
                    <a:pt x="442" y="96"/>
                  </a:cubicBezTo>
                  <a:cubicBezTo>
                    <a:pt x="439" y="91"/>
                    <a:pt x="441" y="85"/>
                    <a:pt x="446" y="82"/>
                  </a:cubicBezTo>
                  <a:cubicBezTo>
                    <a:pt x="470" y="70"/>
                    <a:pt x="495" y="60"/>
                    <a:pt x="521" y="50"/>
                  </a:cubicBezTo>
                  <a:cubicBezTo>
                    <a:pt x="526" y="48"/>
                    <a:pt x="531" y="51"/>
                    <a:pt x="533" y="56"/>
                  </a:cubicBezTo>
                  <a:cubicBezTo>
                    <a:pt x="535" y="61"/>
                    <a:pt x="533" y="67"/>
                    <a:pt x="527" y="69"/>
                  </a:cubicBezTo>
                  <a:cubicBezTo>
                    <a:pt x="503" y="78"/>
                    <a:pt x="479" y="89"/>
                    <a:pt x="455" y="100"/>
                  </a:cubicBezTo>
                  <a:cubicBezTo>
                    <a:pt x="454" y="101"/>
                    <a:pt x="452" y="101"/>
                    <a:pt x="451" y="101"/>
                  </a:cubicBezTo>
                  <a:close/>
                  <a:moveTo>
                    <a:pt x="1145" y="100"/>
                  </a:moveTo>
                  <a:cubicBezTo>
                    <a:pt x="1144" y="100"/>
                    <a:pt x="1142" y="100"/>
                    <a:pt x="1141" y="99"/>
                  </a:cubicBezTo>
                  <a:cubicBezTo>
                    <a:pt x="1117" y="88"/>
                    <a:pt x="1093" y="77"/>
                    <a:pt x="1068" y="68"/>
                  </a:cubicBezTo>
                  <a:cubicBezTo>
                    <a:pt x="1063" y="66"/>
                    <a:pt x="1060" y="60"/>
                    <a:pt x="1062" y="55"/>
                  </a:cubicBezTo>
                  <a:cubicBezTo>
                    <a:pt x="1064" y="50"/>
                    <a:pt x="1070" y="47"/>
                    <a:pt x="1075" y="49"/>
                  </a:cubicBezTo>
                  <a:cubicBezTo>
                    <a:pt x="1100" y="59"/>
                    <a:pt x="1125" y="69"/>
                    <a:pt x="1150" y="81"/>
                  </a:cubicBezTo>
                  <a:cubicBezTo>
                    <a:pt x="1155" y="84"/>
                    <a:pt x="1157" y="90"/>
                    <a:pt x="1154" y="95"/>
                  </a:cubicBezTo>
                  <a:cubicBezTo>
                    <a:pt x="1152" y="98"/>
                    <a:pt x="1149" y="100"/>
                    <a:pt x="1145" y="100"/>
                  </a:cubicBezTo>
                  <a:close/>
                  <a:moveTo>
                    <a:pt x="600" y="46"/>
                  </a:moveTo>
                  <a:cubicBezTo>
                    <a:pt x="596" y="46"/>
                    <a:pt x="592" y="43"/>
                    <a:pt x="591" y="38"/>
                  </a:cubicBezTo>
                  <a:cubicBezTo>
                    <a:pt x="589" y="33"/>
                    <a:pt x="592" y="27"/>
                    <a:pt x="598" y="26"/>
                  </a:cubicBezTo>
                  <a:cubicBezTo>
                    <a:pt x="624" y="19"/>
                    <a:pt x="650" y="14"/>
                    <a:pt x="677" y="10"/>
                  </a:cubicBezTo>
                  <a:cubicBezTo>
                    <a:pt x="682" y="9"/>
                    <a:pt x="687" y="13"/>
                    <a:pt x="688" y="18"/>
                  </a:cubicBezTo>
                  <a:cubicBezTo>
                    <a:pt x="689" y="23"/>
                    <a:pt x="685" y="29"/>
                    <a:pt x="680" y="29"/>
                  </a:cubicBezTo>
                  <a:cubicBezTo>
                    <a:pt x="654" y="33"/>
                    <a:pt x="628" y="39"/>
                    <a:pt x="603" y="45"/>
                  </a:cubicBezTo>
                  <a:cubicBezTo>
                    <a:pt x="602" y="46"/>
                    <a:pt x="601" y="46"/>
                    <a:pt x="600" y="46"/>
                  </a:cubicBezTo>
                  <a:close/>
                  <a:moveTo>
                    <a:pt x="995" y="45"/>
                  </a:moveTo>
                  <a:cubicBezTo>
                    <a:pt x="995" y="45"/>
                    <a:pt x="994" y="45"/>
                    <a:pt x="993" y="45"/>
                  </a:cubicBezTo>
                  <a:cubicBezTo>
                    <a:pt x="968" y="38"/>
                    <a:pt x="942" y="33"/>
                    <a:pt x="916" y="29"/>
                  </a:cubicBezTo>
                  <a:cubicBezTo>
                    <a:pt x="910" y="28"/>
                    <a:pt x="906" y="23"/>
                    <a:pt x="907" y="18"/>
                  </a:cubicBezTo>
                  <a:cubicBezTo>
                    <a:pt x="908" y="12"/>
                    <a:pt x="913" y="8"/>
                    <a:pt x="919" y="9"/>
                  </a:cubicBezTo>
                  <a:cubicBezTo>
                    <a:pt x="945" y="13"/>
                    <a:pt x="972" y="19"/>
                    <a:pt x="998" y="25"/>
                  </a:cubicBezTo>
                  <a:cubicBezTo>
                    <a:pt x="1003" y="27"/>
                    <a:pt x="1007" y="32"/>
                    <a:pt x="1005" y="37"/>
                  </a:cubicBezTo>
                  <a:cubicBezTo>
                    <a:pt x="1004" y="42"/>
                    <a:pt x="1000" y="45"/>
                    <a:pt x="995" y="45"/>
                  </a:cubicBezTo>
                  <a:close/>
                  <a:moveTo>
                    <a:pt x="758" y="21"/>
                  </a:moveTo>
                  <a:cubicBezTo>
                    <a:pt x="753" y="21"/>
                    <a:pt x="748" y="17"/>
                    <a:pt x="748" y="12"/>
                  </a:cubicBezTo>
                  <a:cubicBezTo>
                    <a:pt x="748" y="6"/>
                    <a:pt x="752" y="2"/>
                    <a:pt x="757" y="1"/>
                  </a:cubicBezTo>
                  <a:cubicBezTo>
                    <a:pt x="784" y="0"/>
                    <a:pt x="811" y="0"/>
                    <a:pt x="838" y="1"/>
                  </a:cubicBezTo>
                  <a:cubicBezTo>
                    <a:pt x="844" y="2"/>
                    <a:pt x="848" y="6"/>
                    <a:pt x="848" y="12"/>
                  </a:cubicBezTo>
                  <a:cubicBezTo>
                    <a:pt x="847" y="17"/>
                    <a:pt x="843" y="22"/>
                    <a:pt x="837" y="21"/>
                  </a:cubicBezTo>
                  <a:cubicBezTo>
                    <a:pt x="811" y="20"/>
                    <a:pt x="784" y="20"/>
                    <a:pt x="758" y="21"/>
                  </a:cubicBezTo>
                  <a:close/>
                </a:path>
              </a:pathLst>
            </a:custGeom>
            <a:solidFill>
              <a:srgbClr val="FFC000"/>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1" name="Oval 50"/>
            <p:cNvSpPr>
              <a:spLocks noChangeArrowheads="1"/>
            </p:cNvSpPr>
            <p:nvPr/>
          </p:nvSpPr>
          <p:spPr bwMode="auto">
            <a:xfrm>
              <a:off x="4378042" y="5054831"/>
              <a:ext cx="2073439" cy="92564"/>
            </a:xfrm>
            <a:prstGeom prst="ellipse">
              <a:avLst/>
            </a:pr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2" name="Freeform 51"/>
            <p:cNvSpPr>
              <a:spLocks/>
            </p:cNvSpPr>
            <p:nvPr/>
          </p:nvSpPr>
          <p:spPr bwMode="auto">
            <a:xfrm>
              <a:off x="6002951" y="4381427"/>
              <a:ext cx="150418" cy="115705"/>
            </a:xfrm>
            <a:custGeom>
              <a:avLst/>
              <a:gdLst>
                <a:gd name="T0" fmla="*/ 0 w 65"/>
                <a:gd name="T1" fmla="*/ 16 h 50"/>
                <a:gd name="T2" fmla="*/ 31 w 65"/>
                <a:gd name="T3" fmla="*/ 0 h 50"/>
                <a:gd name="T4" fmla="*/ 65 w 65"/>
                <a:gd name="T5" fmla="*/ 33 h 50"/>
                <a:gd name="T6" fmla="*/ 65 w 65"/>
                <a:gd name="T7" fmla="*/ 47 h 50"/>
                <a:gd name="T8" fmla="*/ 58 w 65"/>
                <a:gd name="T9" fmla="*/ 50 h 50"/>
                <a:gd name="T10" fmla="*/ 11 w 65"/>
                <a:gd name="T11" fmla="*/ 34 h 50"/>
                <a:gd name="T12" fmla="*/ 0 w 65"/>
                <a:gd name="T13" fmla="*/ 16 h 50"/>
              </a:gdLst>
              <a:ahLst/>
              <a:cxnLst>
                <a:cxn ang="0">
                  <a:pos x="T0" y="T1"/>
                </a:cxn>
                <a:cxn ang="0">
                  <a:pos x="T2" y="T3"/>
                </a:cxn>
                <a:cxn ang="0">
                  <a:pos x="T4" y="T5"/>
                </a:cxn>
                <a:cxn ang="0">
                  <a:pos x="T6" y="T7"/>
                </a:cxn>
                <a:cxn ang="0">
                  <a:pos x="T8" y="T9"/>
                </a:cxn>
                <a:cxn ang="0">
                  <a:pos x="T10" y="T11"/>
                </a:cxn>
                <a:cxn ang="0">
                  <a:pos x="T12" y="T13"/>
                </a:cxn>
              </a:cxnLst>
              <a:rect l="0" t="0" r="r" b="b"/>
              <a:pathLst>
                <a:path w="65" h="50">
                  <a:moveTo>
                    <a:pt x="0" y="16"/>
                  </a:moveTo>
                  <a:lnTo>
                    <a:pt x="31" y="0"/>
                  </a:lnTo>
                  <a:lnTo>
                    <a:pt x="65" y="33"/>
                  </a:lnTo>
                  <a:lnTo>
                    <a:pt x="65" y="47"/>
                  </a:lnTo>
                  <a:lnTo>
                    <a:pt x="58" y="50"/>
                  </a:lnTo>
                  <a:lnTo>
                    <a:pt x="11" y="34"/>
                  </a:lnTo>
                  <a:lnTo>
                    <a:pt x="0" y="16"/>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3" name="Freeform 52"/>
            <p:cNvSpPr>
              <a:spLocks/>
            </p:cNvSpPr>
            <p:nvPr/>
          </p:nvSpPr>
          <p:spPr bwMode="auto">
            <a:xfrm>
              <a:off x="5417483" y="3666368"/>
              <a:ext cx="657206" cy="768283"/>
            </a:xfrm>
            <a:custGeom>
              <a:avLst/>
              <a:gdLst>
                <a:gd name="T0" fmla="*/ 0 w 284"/>
                <a:gd name="T1" fmla="*/ 25 h 332"/>
                <a:gd name="T2" fmla="*/ 257 w 284"/>
                <a:gd name="T3" fmla="*/ 332 h 332"/>
                <a:gd name="T4" fmla="*/ 284 w 284"/>
                <a:gd name="T5" fmla="*/ 310 h 332"/>
                <a:gd name="T6" fmla="*/ 62 w 284"/>
                <a:gd name="T7" fmla="*/ 0 h 332"/>
                <a:gd name="T8" fmla="*/ 0 w 284"/>
                <a:gd name="T9" fmla="*/ 25 h 332"/>
              </a:gdLst>
              <a:ahLst/>
              <a:cxnLst>
                <a:cxn ang="0">
                  <a:pos x="T0" y="T1"/>
                </a:cxn>
                <a:cxn ang="0">
                  <a:pos x="T2" y="T3"/>
                </a:cxn>
                <a:cxn ang="0">
                  <a:pos x="T4" y="T5"/>
                </a:cxn>
                <a:cxn ang="0">
                  <a:pos x="T6" y="T7"/>
                </a:cxn>
                <a:cxn ang="0">
                  <a:pos x="T8" y="T9"/>
                </a:cxn>
              </a:cxnLst>
              <a:rect l="0" t="0" r="r" b="b"/>
              <a:pathLst>
                <a:path w="284" h="332">
                  <a:moveTo>
                    <a:pt x="0" y="25"/>
                  </a:moveTo>
                  <a:lnTo>
                    <a:pt x="257" y="332"/>
                  </a:lnTo>
                  <a:lnTo>
                    <a:pt x="284" y="310"/>
                  </a:lnTo>
                  <a:lnTo>
                    <a:pt x="62" y="0"/>
                  </a:lnTo>
                  <a:lnTo>
                    <a:pt x="0" y="25"/>
                  </a:lnTo>
                  <a:close/>
                </a:path>
              </a:pathLst>
            </a:custGeom>
            <a:solidFill>
              <a:srgbClr val="5B9BD5"/>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4" name="Freeform 53"/>
            <p:cNvSpPr>
              <a:spLocks/>
            </p:cNvSpPr>
            <p:nvPr/>
          </p:nvSpPr>
          <p:spPr bwMode="auto">
            <a:xfrm>
              <a:off x="5259717" y="3670996"/>
              <a:ext cx="155046" cy="978868"/>
            </a:xfrm>
            <a:custGeom>
              <a:avLst/>
              <a:gdLst>
                <a:gd name="T0" fmla="*/ 67 w 67"/>
                <a:gd name="T1" fmla="*/ 423 h 423"/>
                <a:gd name="T2" fmla="*/ 67 w 67"/>
                <a:gd name="T3" fmla="*/ 28 h 423"/>
                <a:gd name="T4" fmla="*/ 0 w 67"/>
                <a:gd name="T5" fmla="*/ 0 h 423"/>
                <a:gd name="T6" fmla="*/ 32 w 67"/>
                <a:gd name="T7" fmla="*/ 423 h 423"/>
                <a:gd name="T8" fmla="*/ 67 w 67"/>
                <a:gd name="T9" fmla="*/ 423 h 423"/>
              </a:gdLst>
              <a:ahLst/>
              <a:cxnLst>
                <a:cxn ang="0">
                  <a:pos x="T0" y="T1"/>
                </a:cxn>
                <a:cxn ang="0">
                  <a:pos x="T2" y="T3"/>
                </a:cxn>
                <a:cxn ang="0">
                  <a:pos x="T4" y="T5"/>
                </a:cxn>
                <a:cxn ang="0">
                  <a:pos x="T6" y="T7"/>
                </a:cxn>
                <a:cxn ang="0">
                  <a:pos x="T8" y="T9"/>
                </a:cxn>
              </a:cxnLst>
              <a:rect l="0" t="0" r="r" b="b"/>
              <a:pathLst>
                <a:path w="67" h="423">
                  <a:moveTo>
                    <a:pt x="67" y="423"/>
                  </a:moveTo>
                  <a:lnTo>
                    <a:pt x="67" y="28"/>
                  </a:lnTo>
                  <a:lnTo>
                    <a:pt x="0" y="0"/>
                  </a:lnTo>
                  <a:lnTo>
                    <a:pt x="32" y="423"/>
                  </a:lnTo>
                  <a:lnTo>
                    <a:pt x="67" y="423"/>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5" name="Freeform 54"/>
            <p:cNvSpPr>
              <a:spLocks/>
            </p:cNvSpPr>
            <p:nvPr/>
          </p:nvSpPr>
          <p:spPr bwMode="auto">
            <a:xfrm>
              <a:off x="4739042" y="3080899"/>
              <a:ext cx="32397" cy="94879"/>
            </a:xfrm>
            <a:custGeom>
              <a:avLst/>
              <a:gdLst>
                <a:gd name="T0" fmla="*/ 9 w 14"/>
                <a:gd name="T1" fmla="*/ 0 h 41"/>
                <a:gd name="T2" fmla="*/ 0 w 14"/>
                <a:gd name="T3" fmla="*/ 40 h 41"/>
                <a:gd name="T4" fmla="*/ 5 w 14"/>
                <a:gd name="T5" fmla="*/ 41 h 41"/>
                <a:gd name="T6" fmla="*/ 14 w 14"/>
                <a:gd name="T7" fmla="*/ 1 h 41"/>
                <a:gd name="T8" fmla="*/ 9 w 14"/>
                <a:gd name="T9" fmla="*/ 0 h 41"/>
              </a:gdLst>
              <a:ahLst/>
              <a:cxnLst>
                <a:cxn ang="0">
                  <a:pos x="T0" y="T1"/>
                </a:cxn>
                <a:cxn ang="0">
                  <a:pos x="T2" y="T3"/>
                </a:cxn>
                <a:cxn ang="0">
                  <a:pos x="T4" y="T5"/>
                </a:cxn>
                <a:cxn ang="0">
                  <a:pos x="T6" y="T7"/>
                </a:cxn>
                <a:cxn ang="0">
                  <a:pos x="T8" y="T9"/>
                </a:cxn>
              </a:cxnLst>
              <a:rect l="0" t="0" r="r" b="b"/>
              <a:pathLst>
                <a:path w="14" h="41">
                  <a:moveTo>
                    <a:pt x="9" y="0"/>
                  </a:moveTo>
                  <a:lnTo>
                    <a:pt x="0" y="40"/>
                  </a:lnTo>
                  <a:lnTo>
                    <a:pt x="5" y="41"/>
                  </a:lnTo>
                  <a:lnTo>
                    <a:pt x="14" y="1"/>
                  </a:lnTo>
                  <a:lnTo>
                    <a:pt x="9"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6" name="Freeform 55"/>
            <p:cNvSpPr>
              <a:spLocks/>
            </p:cNvSpPr>
            <p:nvPr/>
          </p:nvSpPr>
          <p:spPr bwMode="auto">
            <a:xfrm>
              <a:off x="6060397" y="3080899"/>
              <a:ext cx="30084" cy="94879"/>
            </a:xfrm>
            <a:custGeom>
              <a:avLst/>
              <a:gdLst>
                <a:gd name="T0" fmla="*/ 5 w 13"/>
                <a:gd name="T1" fmla="*/ 0 h 41"/>
                <a:gd name="T2" fmla="*/ 13 w 13"/>
                <a:gd name="T3" fmla="*/ 40 h 41"/>
                <a:gd name="T4" fmla="*/ 8 w 13"/>
                <a:gd name="T5" fmla="*/ 41 h 41"/>
                <a:gd name="T6" fmla="*/ 0 w 13"/>
                <a:gd name="T7" fmla="*/ 1 h 41"/>
                <a:gd name="T8" fmla="*/ 5 w 13"/>
                <a:gd name="T9" fmla="*/ 0 h 41"/>
              </a:gdLst>
              <a:ahLst/>
              <a:cxnLst>
                <a:cxn ang="0">
                  <a:pos x="T0" y="T1"/>
                </a:cxn>
                <a:cxn ang="0">
                  <a:pos x="T2" y="T3"/>
                </a:cxn>
                <a:cxn ang="0">
                  <a:pos x="T4" y="T5"/>
                </a:cxn>
                <a:cxn ang="0">
                  <a:pos x="T6" y="T7"/>
                </a:cxn>
                <a:cxn ang="0">
                  <a:pos x="T8" y="T9"/>
                </a:cxn>
              </a:cxnLst>
              <a:rect l="0" t="0" r="r" b="b"/>
              <a:pathLst>
                <a:path w="13" h="41">
                  <a:moveTo>
                    <a:pt x="5" y="0"/>
                  </a:moveTo>
                  <a:lnTo>
                    <a:pt x="13" y="40"/>
                  </a:lnTo>
                  <a:lnTo>
                    <a:pt x="8" y="41"/>
                  </a:lnTo>
                  <a:lnTo>
                    <a:pt x="0" y="1"/>
                  </a:lnTo>
                  <a:lnTo>
                    <a:pt x="5"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7" name="Oval 28"/>
            <p:cNvSpPr>
              <a:spLocks noChangeArrowheads="1"/>
            </p:cNvSpPr>
            <p:nvPr/>
          </p:nvSpPr>
          <p:spPr bwMode="auto">
            <a:xfrm>
              <a:off x="5206492" y="4696145"/>
              <a:ext cx="416539" cy="416539"/>
            </a:xfrm>
            <a:prstGeom prst="ellipse">
              <a:avLst/>
            </a:prstGeom>
            <a:solidFill>
              <a:srgbClr val="FFC000"/>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8" name="Freeform 29"/>
            <p:cNvSpPr>
              <a:spLocks/>
            </p:cNvSpPr>
            <p:nvPr/>
          </p:nvSpPr>
          <p:spPr bwMode="auto">
            <a:xfrm>
              <a:off x="5206492" y="4883588"/>
              <a:ext cx="416539" cy="229097"/>
            </a:xfrm>
            <a:custGeom>
              <a:avLst/>
              <a:gdLst>
                <a:gd name="T0" fmla="*/ 192 w 383"/>
                <a:gd name="T1" fmla="*/ 210 h 210"/>
                <a:gd name="T2" fmla="*/ 383 w 383"/>
                <a:gd name="T3" fmla="*/ 18 h 210"/>
                <a:gd name="T4" fmla="*/ 382 w 383"/>
                <a:gd name="T5" fmla="*/ 0 h 210"/>
                <a:gd name="T6" fmla="*/ 192 w 383"/>
                <a:gd name="T7" fmla="*/ 173 h 210"/>
                <a:gd name="T8" fmla="*/ 1 w 383"/>
                <a:gd name="T9" fmla="*/ 0 h 210"/>
                <a:gd name="T10" fmla="*/ 0 w 383"/>
                <a:gd name="T11" fmla="*/ 18 h 210"/>
                <a:gd name="T12" fmla="*/ 192 w 383"/>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383" h="210">
                  <a:moveTo>
                    <a:pt x="192" y="210"/>
                  </a:moveTo>
                  <a:cubicBezTo>
                    <a:pt x="298" y="210"/>
                    <a:pt x="383" y="124"/>
                    <a:pt x="383" y="18"/>
                  </a:cubicBezTo>
                  <a:cubicBezTo>
                    <a:pt x="383" y="12"/>
                    <a:pt x="383" y="6"/>
                    <a:pt x="382" y="0"/>
                  </a:cubicBezTo>
                  <a:cubicBezTo>
                    <a:pt x="373" y="97"/>
                    <a:pt x="291" y="173"/>
                    <a:pt x="192" y="173"/>
                  </a:cubicBezTo>
                  <a:cubicBezTo>
                    <a:pt x="92" y="173"/>
                    <a:pt x="10" y="97"/>
                    <a:pt x="1" y="0"/>
                  </a:cubicBezTo>
                  <a:cubicBezTo>
                    <a:pt x="0" y="6"/>
                    <a:pt x="0" y="12"/>
                    <a:pt x="0" y="18"/>
                  </a:cubicBezTo>
                  <a:cubicBezTo>
                    <a:pt x="0" y="124"/>
                    <a:pt x="86" y="210"/>
                    <a:pt x="192" y="210"/>
                  </a:cubicBezTo>
                </a:path>
              </a:pathLst>
            </a:custGeom>
            <a:solidFill>
              <a:srgbClr val="ED7D31"/>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9" name="Freeform 30"/>
            <p:cNvSpPr>
              <a:spLocks/>
            </p:cNvSpPr>
            <p:nvPr/>
          </p:nvSpPr>
          <p:spPr bwMode="auto">
            <a:xfrm>
              <a:off x="5299056" y="4649863"/>
              <a:ext cx="113392" cy="131905"/>
            </a:xfrm>
            <a:custGeom>
              <a:avLst/>
              <a:gdLst>
                <a:gd name="T0" fmla="*/ 49 w 49"/>
                <a:gd name="T1" fmla="*/ 0 h 57"/>
                <a:gd name="T2" fmla="*/ 15 w 49"/>
                <a:gd name="T3" fmla="*/ 0 h 57"/>
                <a:gd name="T4" fmla="*/ 0 w 49"/>
                <a:gd name="T5" fmla="*/ 44 h 57"/>
                <a:gd name="T6" fmla="*/ 6 w 49"/>
                <a:gd name="T7" fmla="*/ 57 h 57"/>
                <a:gd name="T8" fmla="*/ 14 w 49"/>
                <a:gd name="T9" fmla="*/ 57 h 57"/>
                <a:gd name="T10" fmla="*/ 49 w 49"/>
                <a:gd name="T11" fmla="*/ 19 h 57"/>
                <a:gd name="T12" fmla="*/ 49 w 49"/>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49" h="57">
                  <a:moveTo>
                    <a:pt x="49" y="0"/>
                  </a:moveTo>
                  <a:lnTo>
                    <a:pt x="15" y="0"/>
                  </a:lnTo>
                  <a:lnTo>
                    <a:pt x="0" y="44"/>
                  </a:lnTo>
                  <a:lnTo>
                    <a:pt x="6" y="57"/>
                  </a:lnTo>
                  <a:lnTo>
                    <a:pt x="14" y="57"/>
                  </a:lnTo>
                  <a:lnTo>
                    <a:pt x="49" y="19"/>
                  </a:lnTo>
                  <a:lnTo>
                    <a:pt x="49" y="0"/>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nvGrpSpPr>
            <p:cNvPr id="60" name="Group 59"/>
            <p:cNvGrpSpPr>
              <a:grpSpLocks noChangeAspect="1"/>
            </p:cNvGrpSpPr>
            <p:nvPr>
              <p:custDataLst>
                <p:custData r:id="rId1"/>
              </p:custDataLst>
            </p:nvPr>
          </p:nvGrpSpPr>
          <p:grpSpPr>
            <a:xfrm>
              <a:off x="4696944" y="2059194"/>
              <a:ext cx="415996" cy="234364"/>
              <a:chOff x="3370263" y="896938"/>
              <a:chExt cx="450850" cy="254000"/>
            </a:xfrm>
            <a:solidFill>
              <a:srgbClr val="0072C6"/>
            </a:solidFill>
          </p:grpSpPr>
          <p:sp>
            <p:nvSpPr>
              <p:cNvPr id="88" name="Freeform 107"/>
              <p:cNvSpPr>
                <a:spLocks noEditPoints="1"/>
              </p:cNvSpPr>
              <p:nvPr/>
            </p:nvSpPr>
            <p:spPr bwMode="auto">
              <a:xfrm>
                <a:off x="3370263" y="896938"/>
                <a:ext cx="450850" cy="254000"/>
              </a:xfrm>
              <a:custGeom>
                <a:avLst/>
                <a:gdLst>
                  <a:gd name="T0" fmla="*/ 268 w 284"/>
                  <a:gd name="T1" fmla="*/ 0 h 160"/>
                  <a:gd name="T2" fmla="*/ 16 w 284"/>
                  <a:gd name="T3" fmla="*/ 0 h 160"/>
                  <a:gd name="T4" fmla="*/ 16 w 284"/>
                  <a:gd name="T5" fmla="*/ 0 h 160"/>
                  <a:gd name="T6" fmla="*/ 10 w 284"/>
                  <a:gd name="T7" fmla="*/ 2 h 160"/>
                  <a:gd name="T8" fmla="*/ 6 w 284"/>
                  <a:gd name="T9" fmla="*/ 6 h 160"/>
                  <a:gd name="T10" fmla="*/ 2 w 284"/>
                  <a:gd name="T11" fmla="*/ 10 h 160"/>
                  <a:gd name="T12" fmla="*/ 0 w 284"/>
                  <a:gd name="T13" fmla="*/ 16 h 160"/>
                  <a:gd name="T14" fmla="*/ 0 w 284"/>
                  <a:gd name="T15" fmla="*/ 144 h 160"/>
                  <a:gd name="T16" fmla="*/ 0 w 284"/>
                  <a:gd name="T17" fmla="*/ 144 h 160"/>
                  <a:gd name="T18" fmla="*/ 2 w 284"/>
                  <a:gd name="T19" fmla="*/ 150 h 160"/>
                  <a:gd name="T20" fmla="*/ 6 w 284"/>
                  <a:gd name="T21" fmla="*/ 156 h 160"/>
                  <a:gd name="T22" fmla="*/ 10 w 284"/>
                  <a:gd name="T23" fmla="*/ 160 h 160"/>
                  <a:gd name="T24" fmla="*/ 16 w 284"/>
                  <a:gd name="T25" fmla="*/ 160 h 160"/>
                  <a:gd name="T26" fmla="*/ 268 w 284"/>
                  <a:gd name="T27" fmla="*/ 160 h 160"/>
                  <a:gd name="T28" fmla="*/ 268 w 284"/>
                  <a:gd name="T29" fmla="*/ 160 h 160"/>
                  <a:gd name="T30" fmla="*/ 274 w 284"/>
                  <a:gd name="T31" fmla="*/ 160 h 160"/>
                  <a:gd name="T32" fmla="*/ 280 w 284"/>
                  <a:gd name="T33" fmla="*/ 156 h 160"/>
                  <a:gd name="T34" fmla="*/ 282 w 284"/>
                  <a:gd name="T35" fmla="*/ 150 h 160"/>
                  <a:gd name="T36" fmla="*/ 284 w 284"/>
                  <a:gd name="T37" fmla="*/ 144 h 160"/>
                  <a:gd name="T38" fmla="*/ 284 w 284"/>
                  <a:gd name="T39" fmla="*/ 16 h 160"/>
                  <a:gd name="T40" fmla="*/ 284 w 284"/>
                  <a:gd name="T41" fmla="*/ 16 h 160"/>
                  <a:gd name="T42" fmla="*/ 282 w 284"/>
                  <a:gd name="T43" fmla="*/ 10 h 160"/>
                  <a:gd name="T44" fmla="*/ 280 w 284"/>
                  <a:gd name="T45" fmla="*/ 6 h 160"/>
                  <a:gd name="T46" fmla="*/ 274 w 284"/>
                  <a:gd name="T47" fmla="*/ 2 h 160"/>
                  <a:gd name="T48" fmla="*/ 268 w 284"/>
                  <a:gd name="T49" fmla="*/ 0 h 160"/>
                  <a:gd name="T50" fmla="*/ 268 w 284"/>
                  <a:gd name="T51" fmla="*/ 0 h 160"/>
                  <a:gd name="T52" fmla="*/ 256 w 284"/>
                  <a:gd name="T53" fmla="*/ 136 h 160"/>
                  <a:gd name="T54" fmla="*/ 28 w 284"/>
                  <a:gd name="T55" fmla="*/ 136 h 160"/>
                  <a:gd name="T56" fmla="*/ 28 w 284"/>
                  <a:gd name="T57" fmla="*/ 26 h 160"/>
                  <a:gd name="T58" fmla="*/ 256 w 284"/>
                  <a:gd name="T59" fmla="*/ 26 h 160"/>
                  <a:gd name="T60" fmla="*/ 256 w 284"/>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4" h="160">
                    <a:moveTo>
                      <a:pt x="268" y="0"/>
                    </a:moveTo>
                    <a:lnTo>
                      <a:pt x="16" y="0"/>
                    </a:lnTo>
                    <a:lnTo>
                      <a:pt x="16" y="0"/>
                    </a:lnTo>
                    <a:lnTo>
                      <a:pt x="10" y="2"/>
                    </a:lnTo>
                    <a:lnTo>
                      <a:pt x="6" y="6"/>
                    </a:lnTo>
                    <a:lnTo>
                      <a:pt x="2" y="10"/>
                    </a:lnTo>
                    <a:lnTo>
                      <a:pt x="0" y="16"/>
                    </a:lnTo>
                    <a:lnTo>
                      <a:pt x="0" y="144"/>
                    </a:lnTo>
                    <a:lnTo>
                      <a:pt x="0" y="144"/>
                    </a:lnTo>
                    <a:lnTo>
                      <a:pt x="2" y="150"/>
                    </a:lnTo>
                    <a:lnTo>
                      <a:pt x="6" y="156"/>
                    </a:lnTo>
                    <a:lnTo>
                      <a:pt x="10" y="160"/>
                    </a:lnTo>
                    <a:lnTo>
                      <a:pt x="16" y="160"/>
                    </a:lnTo>
                    <a:lnTo>
                      <a:pt x="268" y="160"/>
                    </a:lnTo>
                    <a:lnTo>
                      <a:pt x="268" y="160"/>
                    </a:lnTo>
                    <a:lnTo>
                      <a:pt x="274" y="160"/>
                    </a:lnTo>
                    <a:lnTo>
                      <a:pt x="280" y="156"/>
                    </a:lnTo>
                    <a:lnTo>
                      <a:pt x="282" y="150"/>
                    </a:lnTo>
                    <a:lnTo>
                      <a:pt x="284" y="144"/>
                    </a:lnTo>
                    <a:lnTo>
                      <a:pt x="284" y="16"/>
                    </a:lnTo>
                    <a:lnTo>
                      <a:pt x="284" y="16"/>
                    </a:lnTo>
                    <a:lnTo>
                      <a:pt x="282" y="10"/>
                    </a:lnTo>
                    <a:lnTo>
                      <a:pt x="280" y="6"/>
                    </a:lnTo>
                    <a:lnTo>
                      <a:pt x="274" y="2"/>
                    </a:lnTo>
                    <a:lnTo>
                      <a:pt x="268" y="0"/>
                    </a:lnTo>
                    <a:lnTo>
                      <a:pt x="268" y="0"/>
                    </a:lnTo>
                    <a:close/>
                    <a:moveTo>
                      <a:pt x="256" y="136"/>
                    </a:moveTo>
                    <a:lnTo>
                      <a:pt x="28" y="136"/>
                    </a:lnTo>
                    <a:lnTo>
                      <a:pt x="28" y="26"/>
                    </a:lnTo>
                    <a:lnTo>
                      <a:pt x="256" y="26"/>
                    </a:lnTo>
                    <a:lnTo>
                      <a:pt x="256" y="136"/>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9" name="Freeform 108"/>
              <p:cNvSpPr>
                <a:spLocks/>
              </p:cNvSpPr>
              <p:nvPr/>
            </p:nvSpPr>
            <p:spPr bwMode="auto">
              <a:xfrm>
                <a:off x="3570288"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nvGrpSpPr>
            <p:cNvPr id="61" name="Group 60"/>
            <p:cNvGrpSpPr>
              <a:grpSpLocks noChangeAspect="1"/>
            </p:cNvGrpSpPr>
            <p:nvPr>
              <p:custDataLst>
                <p:custData r:id="rId2"/>
              </p:custDataLst>
            </p:nvPr>
          </p:nvGrpSpPr>
          <p:grpSpPr>
            <a:xfrm>
              <a:off x="4173933" y="2731263"/>
              <a:ext cx="337455" cy="204957"/>
              <a:chOff x="4722813" y="836613"/>
              <a:chExt cx="517525" cy="314325"/>
            </a:xfrm>
            <a:solidFill>
              <a:srgbClr val="0072C6"/>
            </a:solidFill>
          </p:grpSpPr>
          <p:sp>
            <p:nvSpPr>
              <p:cNvPr id="85" name="Freeform 104"/>
              <p:cNvSpPr>
                <a:spLocks/>
              </p:cNvSpPr>
              <p:nvPr/>
            </p:nvSpPr>
            <p:spPr bwMode="auto">
              <a:xfrm>
                <a:off x="4792663" y="836613"/>
                <a:ext cx="447675" cy="254000"/>
              </a:xfrm>
              <a:custGeom>
                <a:avLst/>
                <a:gdLst>
                  <a:gd name="T0" fmla="*/ 266 w 282"/>
                  <a:gd name="T1" fmla="*/ 0 h 160"/>
                  <a:gd name="T2" fmla="*/ 14 w 282"/>
                  <a:gd name="T3" fmla="*/ 0 h 160"/>
                  <a:gd name="T4" fmla="*/ 14 w 282"/>
                  <a:gd name="T5" fmla="*/ 0 h 160"/>
                  <a:gd name="T6" fmla="*/ 8 w 282"/>
                  <a:gd name="T7" fmla="*/ 0 h 160"/>
                  <a:gd name="T8" fmla="*/ 4 w 282"/>
                  <a:gd name="T9" fmla="*/ 4 h 160"/>
                  <a:gd name="T10" fmla="*/ 0 w 282"/>
                  <a:gd name="T11" fmla="*/ 8 h 160"/>
                  <a:gd name="T12" fmla="*/ 0 w 282"/>
                  <a:gd name="T13" fmla="*/ 16 h 160"/>
                  <a:gd name="T14" fmla="*/ 0 w 282"/>
                  <a:gd name="T15" fmla="*/ 20 h 160"/>
                  <a:gd name="T16" fmla="*/ 242 w 282"/>
                  <a:gd name="T17" fmla="*/ 20 h 160"/>
                  <a:gd name="T18" fmla="*/ 242 w 282"/>
                  <a:gd name="T19" fmla="*/ 20 h 160"/>
                  <a:gd name="T20" fmla="*/ 248 w 282"/>
                  <a:gd name="T21" fmla="*/ 22 h 160"/>
                  <a:gd name="T22" fmla="*/ 254 w 282"/>
                  <a:gd name="T23" fmla="*/ 24 h 160"/>
                  <a:gd name="T24" fmla="*/ 258 w 282"/>
                  <a:gd name="T25" fmla="*/ 30 h 160"/>
                  <a:gd name="T26" fmla="*/ 258 w 282"/>
                  <a:gd name="T27" fmla="*/ 36 h 160"/>
                  <a:gd name="T28" fmla="*/ 258 w 282"/>
                  <a:gd name="T29" fmla="*/ 160 h 160"/>
                  <a:gd name="T30" fmla="*/ 266 w 282"/>
                  <a:gd name="T31" fmla="*/ 160 h 160"/>
                  <a:gd name="T32" fmla="*/ 266 w 282"/>
                  <a:gd name="T33" fmla="*/ 160 h 160"/>
                  <a:gd name="T34" fmla="*/ 272 w 282"/>
                  <a:gd name="T35" fmla="*/ 158 h 160"/>
                  <a:gd name="T36" fmla="*/ 278 w 282"/>
                  <a:gd name="T37" fmla="*/ 154 h 160"/>
                  <a:gd name="T38" fmla="*/ 282 w 282"/>
                  <a:gd name="T39" fmla="*/ 150 h 160"/>
                  <a:gd name="T40" fmla="*/ 282 w 282"/>
                  <a:gd name="T41" fmla="*/ 144 h 160"/>
                  <a:gd name="T42" fmla="*/ 282 w 282"/>
                  <a:gd name="T43" fmla="*/ 16 h 160"/>
                  <a:gd name="T44" fmla="*/ 282 w 282"/>
                  <a:gd name="T45" fmla="*/ 16 h 160"/>
                  <a:gd name="T46" fmla="*/ 282 w 282"/>
                  <a:gd name="T47" fmla="*/ 8 h 160"/>
                  <a:gd name="T48" fmla="*/ 278 w 282"/>
                  <a:gd name="T49" fmla="*/ 4 h 160"/>
                  <a:gd name="T50" fmla="*/ 272 w 282"/>
                  <a:gd name="T51" fmla="*/ 0 h 160"/>
                  <a:gd name="T52" fmla="*/ 266 w 282"/>
                  <a:gd name="T53" fmla="*/ 0 h 160"/>
                  <a:gd name="T54" fmla="*/ 266 w 282"/>
                  <a:gd name="T5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2" h="160">
                    <a:moveTo>
                      <a:pt x="266" y="0"/>
                    </a:moveTo>
                    <a:lnTo>
                      <a:pt x="14" y="0"/>
                    </a:lnTo>
                    <a:lnTo>
                      <a:pt x="14" y="0"/>
                    </a:lnTo>
                    <a:lnTo>
                      <a:pt x="8" y="0"/>
                    </a:lnTo>
                    <a:lnTo>
                      <a:pt x="4" y="4"/>
                    </a:lnTo>
                    <a:lnTo>
                      <a:pt x="0" y="8"/>
                    </a:lnTo>
                    <a:lnTo>
                      <a:pt x="0" y="16"/>
                    </a:lnTo>
                    <a:lnTo>
                      <a:pt x="0" y="20"/>
                    </a:lnTo>
                    <a:lnTo>
                      <a:pt x="242" y="20"/>
                    </a:lnTo>
                    <a:lnTo>
                      <a:pt x="242" y="20"/>
                    </a:lnTo>
                    <a:lnTo>
                      <a:pt x="248" y="22"/>
                    </a:lnTo>
                    <a:lnTo>
                      <a:pt x="254" y="24"/>
                    </a:lnTo>
                    <a:lnTo>
                      <a:pt x="258" y="30"/>
                    </a:lnTo>
                    <a:lnTo>
                      <a:pt x="258" y="36"/>
                    </a:lnTo>
                    <a:lnTo>
                      <a:pt x="258" y="160"/>
                    </a:lnTo>
                    <a:lnTo>
                      <a:pt x="266" y="160"/>
                    </a:lnTo>
                    <a:lnTo>
                      <a:pt x="266" y="160"/>
                    </a:lnTo>
                    <a:lnTo>
                      <a:pt x="272" y="158"/>
                    </a:lnTo>
                    <a:lnTo>
                      <a:pt x="278" y="154"/>
                    </a:lnTo>
                    <a:lnTo>
                      <a:pt x="282" y="150"/>
                    </a:lnTo>
                    <a:lnTo>
                      <a:pt x="282" y="144"/>
                    </a:lnTo>
                    <a:lnTo>
                      <a:pt x="282" y="16"/>
                    </a:lnTo>
                    <a:lnTo>
                      <a:pt x="282" y="16"/>
                    </a:lnTo>
                    <a:lnTo>
                      <a:pt x="282" y="8"/>
                    </a:lnTo>
                    <a:lnTo>
                      <a:pt x="278" y="4"/>
                    </a:lnTo>
                    <a:lnTo>
                      <a:pt x="272" y="0"/>
                    </a:lnTo>
                    <a:lnTo>
                      <a:pt x="266" y="0"/>
                    </a:lnTo>
                    <a:lnTo>
                      <a:pt x="266"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6" name="Freeform 105"/>
              <p:cNvSpPr>
                <a:spLocks noEditPoints="1"/>
              </p:cNvSpPr>
              <p:nvPr/>
            </p:nvSpPr>
            <p:spPr bwMode="auto">
              <a:xfrm>
                <a:off x="4722813" y="896938"/>
                <a:ext cx="447675" cy="254000"/>
              </a:xfrm>
              <a:custGeom>
                <a:avLst/>
                <a:gdLst>
                  <a:gd name="T0" fmla="*/ 266 w 282"/>
                  <a:gd name="T1" fmla="*/ 0 h 160"/>
                  <a:gd name="T2" fmla="*/ 14 w 282"/>
                  <a:gd name="T3" fmla="*/ 0 h 160"/>
                  <a:gd name="T4" fmla="*/ 14 w 282"/>
                  <a:gd name="T5" fmla="*/ 0 h 160"/>
                  <a:gd name="T6" fmla="*/ 8 w 282"/>
                  <a:gd name="T7" fmla="*/ 2 h 160"/>
                  <a:gd name="T8" fmla="*/ 4 w 282"/>
                  <a:gd name="T9" fmla="*/ 6 h 160"/>
                  <a:gd name="T10" fmla="*/ 0 w 282"/>
                  <a:gd name="T11" fmla="*/ 10 h 160"/>
                  <a:gd name="T12" fmla="*/ 0 w 282"/>
                  <a:gd name="T13" fmla="*/ 16 h 160"/>
                  <a:gd name="T14" fmla="*/ 0 w 282"/>
                  <a:gd name="T15" fmla="*/ 144 h 160"/>
                  <a:gd name="T16" fmla="*/ 0 w 282"/>
                  <a:gd name="T17" fmla="*/ 144 h 160"/>
                  <a:gd name="T18" fmla="*/ 0 w 282"/>
                  <a:gd name="T19" fmla="*/ 150 h 160"/>
                  <a:gd name="T20" fmla="*/ 4 w 282"/>
                  <a:gd name="T21" fmla="*/ 156 h 160"/>
                  <a:gd name="T22" fmla="*/ 8 w 282"/>
                  <a:gd name="T23" fmla="*/ 160 h 160"/>
                  <a:gd name="T24" fmla="*/ 14 w 282"/>
                  <a:gd name="T25" fmla="*/ 160 h 160"/>
                  <a:gd name="T26" fmla="*/ 266 w 282"/>
                  <a:gd name="T27" fmla="*/ 160 h 160"/>
                  <a:gd name="T28" fmla="*/ 266 w 282"/>
                  <a:gd name="T29" fmla="*/ 160 h 160"/>
                  <a:gd name="T30" fmla="*/ 272 w 282"/>
                  <a:gd name="T31" fmla="*/ 160 h 160"/>
                  <a:gd name="T32" fmla="*/ 278 w 282"/>
                  <a:gd name="T33" fmla="*/ 156 h 160"/>
                  <a:gd name="T34" fmla="*/ 282 w 282"/>
                  <a:gd name="T35" fmla="*/ 150 h 160"/>
                  <a:gd name="T36" fmla="*/ 282 w 282"/>
                  <a:gd name="T37" fmla="*/ 144 h 160"/>
                  <a:gd name="T38" fmla="*/ 282 w 282"/>
                  <a:gd name="T39" fmla="*/ 16 h 160"/>
                  <a:gd name="T40" fmla="*/ 282 w 282"/>
                  <a:gd name="T41" fmla="*/ 16 h 160"/>
                  <a:gd name="T42" fmla="*/ 282 w 282"/>
                  <a:gd name="T43" fmla="*/ 10 h 160"/>
                  <a:gd name="T44" fmla="*/ 278 w 282"/>
                  <a:gd name="T45" fmla="*/ 6 h 160"/>
                  <a:gd name="T46" fmla="*/ 272 w 282"/>
                  <a:gd name="T47" fmla="*/ 2 h 160"/>
                  <a:gd name="T48" fmla="*/ 266 w 282"/>
                  <a:gd name="T49" fmla="*/ 0 h 160"/>
                  <a:gd name="T50" fmla="*/ 266 w 282"/>
                  <a:gd name="T51" fmla="*/ 0 h 160"/>
                  <a:gd name="T52" fmla="*/ 254 w 282"/>
                  <a:gd name="T53" fmla="*/ 136 h 160"/>
                  <a:gd name="T54" fmla="*/ 28 w 282"/>
                  <a:gd name="T55" fmla="*/ 136 h 160"/>
                  <a:gd name="T56" fmla="*/ 28 w 282"/>
                  <a:gd name="T57" fmla="*/ 26 h 160"/>
                  <a:gd name="T58" fmla="*/ 254 w 282"/>
                  <a:gd name="T59" fmla="*/ 26 h 160"/>
                  <a:gd name="T60" fmla="*/ 254 w 282"/>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2" h="160">
                    <a:moveTo>
                      <a:pt x="266" y="0"/>
                    </a:moveTo>
                    <a:lnTo>
                      <a:pt x="14" y="0"/>
                    </a:lnTo>
                    <a:lnTo>
                      <a:pt x="14" y="0"/>
                    </a:lnTo>
                    <a:lnTo>
                      <a:pt x="8" y="2"/>
                    </a:lnTo>
                    <a:lnTo>
                      <a:pt x="4" y="6"/>
                    </a:lnTo>
                    <a:lnTo>
                      <a:pt x="0" y="10"/>
                    </a:lnTo>
                    <a:lnTo>
                      <a:pt x="0" y="16"/>
                    </a:lnTo>
                    <a:lnTo>
                      <a:pt x="0" y="144"/>
                    </a:lnTo>
                    <a:lnTo>
                      <a:pt x="0" y="144"/>
                    </a:lnTo>
                    <a:lnTo>
                      <a:pt x="0" y="150"/>
                    </a:lnTo>
                    <a:lnTo>
                      <a:pt x="4" y="156"/>
                    </a:lnTo>
                    <a:lnTo>
                      <a:pt x="8" y="160"/>
                    </a:lnTo>
                    <a:lnTo>
                      <a:pt x="14" y="160"/>
                    </a:lnTo>
                    <a:lnTo>
                      <a:pt x="266" y="160"/>
                    </a:lnTo>
                    <a:lnTo>
                      <a:pt x="266" y="160"/>
                    </a:lnTo>
                    <a:lnTo>
                      <a:pt x="272" y="160"/>
                    </a:lnTo>
                    <a:lnTo>
                      <a:pt x="278" y="156"/>
                    </a:lnTo>
                    <a:lnTo>
                      <a:pt x="282" y="150"/>
                    </a:lnTo>
                    <a:lnTo>
                      <a:pt x="282" y="144"/>
                    </a:lnTo>
                    <a:lnTo>
                      <a:pt x="282" y="16"/>
                    </a:lnTo>
                    <a:lnTo>
                      <a:pt x="282" y="16"/>
                    </a:lnTo>
                    <a:lnTo>
                      <a:pt x="282" y="10"/>
                    </a:lnTo>
                    <a:lnTo>
                      <a:pt x="278" y="6"/>
                    </a:lnTo>
                    <a:lnTo>
                      <a:pt x="272" y="2"/>
                    </a:lnTo>
                    <a:lnTo>
                      <a:pt x="266" y="0"/>
                    </a:lnTo>
                    <a:lnTo>
                      <a:pt x="266" y="0"/>
                    </a:lnTo>
                    <a:close/>
                    <a:moveTo>
                      <a:pt x="254" y="136"/>
                    </a:moveTo>
                    <a:lnTo>
                      <a:pt x="28" y="136"/>
                    </a:lnTo>
                    <a:lnTo>
                      <a:pt x="28" y="26"/>
                    </a:lnTo>
                    <a:lnTo>
                      <a:pt x="254" y="26"/>
                    </a:lnTo>
                    <a:lnTo>
                      <a:pt x="254" y="136"/>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7" name="Freeform 106"/>
              <p:cNvSpPr>
                <a:spLocks/>
              </p:cNvSpPr>
              <p:nvPr/>
            </p:nvSpPr>
            <p:spPr bwMode="auto">
              <a:xfrm>
                <a:off x="4919663"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sp>
          <p:nvSpPr>
            <p:cNvPr id="62" name="Freeform 59"/>
            <p:cNvSpPr>
              <a:spLocks noChangeAspect="1" noEditPoints="1"/>
            </p:cNvSpPr>
            <p:nvPr>
              <p:custDataLst>
                <p:custData r:id="rId3"/>
              </p:custDataLst>
            </p:nvPr>
          </p:nvSpPr>
          <p:spPr bwMode="auto">
            <a:xfrm>
              <a:off x="6351773" y="2659837"/>
              <a:ext cx="279320" cy="337291"/>
            </a:xfrm>
            <a:custGeom>
              <a:avLst/>
              <a:gdLst>
                <a:gd name="T0" fmla="*/ 0 w 212"/>
                <a:gd name="T1" fmla="*/ 188 h 256"/>
                <a:gd name="T2" fmla="*/ 106 w 212"/>
                <a:gd name="T3" fmla="*/ 56 h 256"/>
                <a:gd name="T4" fmla="*/ 128 w 212"/>
                <a:gd name="T5" fmla="*/ 90 h 256"/>
                <a:gd name="T6" fmla="*/ 134 w 212"/>
                <a:gd name="T7" fmla="*/ 110 h 256"/>
                <a:gd name="T8" fmla="*/ 134 w 212"/>
                <a:gd name="T9" fmla="*/ 152 h 256"/>
                <a:gd name="T10" fmla="*/ 128 w 212"/>
                <a:gd name="T11" fmla="*/ 170 h 256"/>
                <a:gd name="T12" fmla="*/ 106 w 212"/>
                <a:gd name="T13" fmla="*/ 206 h 256"/>
                <a:gd name="T14" fmla="*/ 104 w 212"/>
                <a:gd name="T15" fmla="*/ 208 h 256"/>
                <a:gd name="T16" fmla="*/ 90 w 212"/>
                <a:gd name="T17" fmla="*/ 200 h 256"/>
                <a:gd name="T18" fmla="*/ 106 w 212"/>
                <a:gd name="T19" fmla="*/ 182 h 256"/>
                <a:gd name="T20" fmla="*/ 120 w 212"/>
                <a:gd name="T21" fmla="*/ 148 h 256"/>
                <a:gd name="T22" fmla="*/ 122 w 212"/>
                <a:gd name="T23" fmla="*/ 130 h 256"/>
                <a:gd name="T24" fmla="*/ 116 w 212"/>
                <a:gd name="T25" fmla="*/ 96 h 256"/>
                <a:gd name="T26" fmla="*/ 94 w 212"/>
                <a:gd name="T27" fmla="*/ 66 h 256"/>
                <a:gd name="T28" fmla="*/ 90 w 212"/>
                <a:gd name="T29" fmla="*/ 62 h 256"/>
                <a:gd name="T30" fmla="*/ 98 w 212"/>
                <a:gd name="T31" fmla="*/ 48 h 256"/>
                <a:gd name="T32" fmla="*/ 106 w 212"/>
                <a:gd name="T33" fmla="*/ 56 h 256"/>
                <a:gd name="T34" fmla="*/ 122 w 212"/>
                <a:gd name="T35" fmla="*/ 222 h 256"/>
                <a:gd name="T36" fmla="*/ 138 w 212"/>
                <a:gd name="T37" fmla="*/ 202 h 256"/>
                <a:gd name="T38" fmla="*/ 150 w 212"/>
                <a:gd name="T39" fmla="*/ 180 h 256"/>
                <a:gd name="T40" fmla="*/ 154 w 212"/>
                <a:gd name="T41" fmla="*/ 168 h 256"/>
                <a:gd name="T42" fmla="*/ 158 w 212"/>
                <a:gd name="T43" fmla="*/ 144 h 256"/>
                <a:gd name="T44" fmla="*/ 160 w 212"/>
                <a:gd name="T45" fmla="*/ 130 h 256"/>
                <a:gd name="T46" fmla="*/ 156 w 212"/>
                <a:gd name="T47" fmla="*/ 106 h 256"/>
                <a:gd name="T48" fmla="*/ 154 w 212"/>
                <a:gd name="T49" fmla="*/ 94 h 256"/>
                <a:gd name="T50" fmla="*/ 144 w 212"/>
                <a:gd name="T51" fmla="*/ 70 h 256"/>
                <a:gd name="T52" fmla="*/ 130 w 212"/>
                <a:gd name="T53" fmla="*/ 48 h 256"/>
                <a:gd name="T54" fmla="*/ 118 w 212"/>
                <a:gd name="T55" fmla="*/ 36 h 256"/>
                <a:gd name="T56" fmla="*/ 128 w 212"/>
                <a:gd name="T57" fmla="*/ 26 h 256"/>
                <a:gd name="T58" fmla="*/ 130 w 212"/>
                <a:gd name="T59" fmla="*/ 28 h 256"/>
                <a:gd name="T60" fmla="*/ 142 w 212"/>
                <a:gd name="T61" fmla="*/ 40 h 256"/>
                <a:gd name="T62" fmla="*/ 158 w 212"/>
                <a:gd name="T63" fmla="*/ 64 h 256"/>
                <a:gd name="T64" fmla="*/ 168 w 212"/>
                <a:gd name="T65" fmla="*/ 90 h 256"/>
                <a:gd name="T66" fmla="*/ 172 w 212"/>
                <a:gd name="T67" fmla="*/ 116 h 256"/>
                <a:gd name="T68" fmla="*/ 172 w 212"/>
                <a:gd name="T69" fmla="*/ 144 h 256"/>
                <a:gd name="T70" fmla="*/ 168 w 212"/>
                <a:gd name="T71" fmla="*/ 172 h 256"/>
                <a:gd name="T72" fmla="*/ 158 w 212"/>
                <a:gd name="T73" fmla="*/ 198 h 256"/>
                <a:gd name="T74" fmla="*/ 142 w 212"/>
                <a:gd name="T75" fmla="*/ 220 h 256"/>
                <a:gd name="T76" fmla="*/ 160 w 212"/>
                <a:gd name="T77" fmla="*/ 2 h 256"/>
                <a:gd name="T78" fmla="*/ 182 w 212"/>
                <a:gd name="T79" fmla="*/ 30 h 256"/>
                <a:gd name="T80" fmla="*/ 200 w 212"/>
                <a:gd name="T81" fmla="*/ 62 h 256"/>
                <a:gd name="T82" fmla="*/ 210 w 212"/>
                <a:gd name="T83" fmla="*/ 96 h 256"/>
                <a:gd name="T84" fmla="*/ 212 w 212"/>
                <a:gd name="T85" fmla="*/ 130 h 256"/>
                <a:gd name="T86" fmla="*/ 210 w 212"/>
                <a:gd name="T87" fmla="*/ 164 h 256"/>
                <a:gd name="T88" fmla="*/ 200 w 212"/>
                <a:gd name="T89" fmla="*/ 198 h 256"/>
                <a:gd name="T90" fmla="*/ 184 w 212"/>
                <a:gd name="T91" fmla="*/ 228 h 256"/>
                <a:gd name="T92" fmla="*/ 162 w 212"/>
                <a:gd name="T93" fmla="*/ 256 h 256"/>
                <a:gd name="T94" fmla="*/ 162 w 212"/>
                <a:gd name="T95" fmla="*/ 236 h 256"/>
                <a:gd name="T96" fmla="*/ 170 w 212"/>
                <a:gd name="T97" fmla="*/ 224 h 256"/>
                <a:gd name="T98" fmla="*/ 186 w 212"/>
                <a:gd name="T99" fmla="*/ 194 h 256"/>
                <a:gd name="T100" fmla="*/ 196 w 212"/>
                <a:gd name="T101" fmla="*/ 162 h 256"/>
                <a:gd name="T102" fmla="*/ 198 w 212"/>
                <a:gd name="T103" fmla="*/ 146 h 256"/>
                <a:gd name="T104" fmla="*/ 198 w 212"/>
                <a:gd name="T105" fmla="*/ 114 h 256"/>
                <a:gd name="T106" fmla="*/ 196 w 212"/>
                <a:gd name="T107" fmla="*/ 98 h 256"/>
                <a:gd name="T108" fmla="*/ 186 w 212"/>
                <a:gd name="T109" fmla="*/ 68 h 256"/>
                <a:gd name="T110" fmla="*/ 178 w 212"/>
                <a:gd name="T111" fmla="*/ 52 h 256"/>
                <a:gd name="T112" fmla="*/ 160 w 212"/>
                <a:gd name="T113" fmla="*/ 24 h 256"/>
                <a:gd name="T114" fmla="*/ 148 w 212"/>
                <a:gd name="T115" fmla="*/ 10 h 256"/>
                <a:gd name="T116" fmla="*/ 158 w 212"/>
                <a:gd name="T117" fmla="*/ 0 h 256"/>
                <a:gd name="T118" fmla="*/ 158 w 212"/>
                <a:gd name="T119"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2" h="256">
                  <a:moveTo>
                    <a:pt x="0" y="74"/>
                  </a:moveTo>
                  <a:lnTo>
                    <a:pt x="74" y="130"/>
                  </a:lnTo>
                  <a:lnTo>
                    <a:pt x="0" y="188"/>
                  </a:lnTo>
                  <a:lnTo>
                    <a:pt x="0" y="74"/>
                  </a:lnTo>
                  <a:close/>
                  <a:moveTo>
                    <a:pt x="106" y="56"/>
                  </a:moveTo>
                  <a:lnTo>
                    <a:pt x="106" y="56"/>
                  </a:lnTo>
                  <a:lnTo>
                    <a:pt x="118" y="72"/>
                  </a:lnTo>
                  <a:lnTo>
                    <a:pt x="118" y="72"/>
                  </a:lnTo>
                  <a:lnTo>
                    <a:pt x="128" y="90"/>
                  </a:lnTo>
                  <a:lnTo>
                    <a:pt x="128" y="90"/>
                  </a:lnTo>
                  <a:lnTo>
                    <a:pt x="134" y="110"/>
                  </a:lnTo>
                  <a:lnTo>
                    <a:pt x="134" y="110"/>
                  </a:lnTo>
                  <a:lnTo>
                    <a:pt x="136" y="130"/>
                  </a:lnTo>
                  <a:lnTo>
                    <a:pt x="136" y="130"/>
                  </a:lnTo>
                  <a:lnTo>
                    <a:pt x="134" y="152"/>
                  </a:lnTo>
                  <a:lnTo>
                    <a:pt x="134" y="152"/>
                  </a:lnTo>
                  <a:lnTo>
                    <a:pt x="128" y="170"/>
                  </a:lnTo>
                  <a:lnTo>
                    <a:pt x="128" y="170"/>
                  </a:lnTo>
                  <a:lnTo>
                    <a:pt x="118" y="190"/>
                  </a:lnTo>
                  <a:lnTo>
                    <a:pt x="118" y="190"/>
                  </a:lnTo>
                  <a:lnTo>
                    <a:pt x="106" y="206"/>
                  </a:lnTo>
                  <a:lnTo>
                    <a:pt x="106" y="206"/>
                  </a:lnTo>
                  <a:lnTo>
                    <a:pt x="104" y="208"/>
                  </a:lnTo>
                  <a:lnTo>
                    <a:pt x="104" y="208"/>
                  </a:lnTo>
                  <a:lnTo>
                    <a:pt x="102" y="208"/>
                  </a:lnTo>
                  <a:lnTo>
                    <a:pt x="90" y="200"/>
                  </a:lnTo>
                  <a:lnTo>
                    <a:pt x="90" y="200"/>
                  </a:lnTo>
                  <a:lnTo>
                    <a:pt x="94" y="196"/>
                  </a:lnTo>
                  <a:lnTo>
                    <a:pt x="94" y="196"/>
                  </a:lnTo>
                  <a:lnTo>
                    <a:pt x="106" y="182"/>
                  </a:lnTo>
                  <a:lnTo>
                    <a:pt x="116" y="166"/>
                  </a:lnTo>
                  <a:lnTo>
                    <a:pt x="116" y="166"/>
                  </a:lnTo>
                  <a:lnTo>
                    <a:pt x="120" y="148"/>
                  </a:lnTo>
                  <a:lnTo>
                    <a:pt x="120" y="148"/>
                  </a:lnTo>
                  <a:lnTo>
                    <a:pt x="122" y="130"/>
                  </a:lnTo>
                  <a:lnTo>
                    <a:pt x="122" y="130"/>
                  </a:lnTo>
                  <a:lnTo>
                    <a:pt x="120" y="114"/>
                  </a:lnTo>
                  <a:lnTo>
                    <a:pt x="116" y="96"/>
                  </a:lnTo>
                  <a:lnTo>
                    <a:pt x="116" y="96"/>
                  </a:lnTo>
                  <a:lnTo>
                    <a:pt x="106" y="80"/>
                  </a:lnTo>
                  <a:lnTo>
                    <a:pt x="106" y="80"/>
                  </a:lnTo>
                  <a:lnTo>
                    <a:pt x="94" y="66"/>
                  </a:lnTo>
                  <a:lnTo>
                    <a:pt x="94" y="66"/>
                  </a:lnTo>
                  <a:lnTo>
                    <a:pt x="90" y="62"/>
                  </a:lnTo>
                  <a:lnTo>
                    <a:pt x="90" y="62"/>
                  </a:lnTo>
                  <a:lnTo>
                    <a:pt x="86" y="58"/>
                  </a:lnTo>
                  <a:lnTo>
                    <a:pt x="98" y="48"/>
                  </a:lnTo>
                  <a:lnTo>
                    <a:pt x="98" y="48"/>
                  </a:lnTo>
                  <a:lnTo>
                    <a:pt x="102" y="52"/>
                  </a:lnTo>
                  <a:lnTo>
                    <a:pt x="102" y="52"/>
                  </a:lnTo>
                  <a:lnTo>
                    <a:pt x="106" y="56"/>
                  </a:lnTo>
                  <a:lnTo>
                    <a:pt x="106" y="56"/>
                  </a:lnTo>
                  <a:close/>
                  <a:moveTo>
                    <a:pt x="120" y="222"/>
                  </a:moveTo>
                  <a:lnTo>
                    <a:pt x="122" y="222"/>
                  </a:lnTo>
                  <a:lnTo>
                    <a:pt x="122" y="222"/>
                  </a:lnTo>
                  <a:lnTo>
                    <a:pt x="130" y="212"/>
                  </a:lnTo>
                  <a:lnTo>
                    <a:pt x="138" y="202"/>
                  </a:lnTo>
                  <a:lnTo>
                    <a:pt x="138" y="202"/>
                  </a:lnTo>
                  <a:lnTo>
                    <a:pt x="144" y="192"/>
                  </a:lnTo>
                  <a:lnTo>
                    <a:pt x="150" y="180"/>
                  </a:lnTo>
                  <a:lnTo>
                    <a:pt x="150" y="180"/>
                  </a:lnTo>
                  <a:lnTo>
                    <a:pt x="154" y="168"/>
                  </a:lnTo>
                  <a:lnTo>
                    <a:pt x="154" y="168"/>
                  </a:lnTo>
                  <a:lnTo>
                    <a:pt x="156" y="156"/>
                  </a:lnTo>
                  <a:lnTo>
                    <a:pt x="156" y="156"/>
                  </a:lnTo>
                  <a:lnTo>
                    <a:pt x="158" y="144"/>
                  </a:lnTo>
                  <a:lnTo>
                    <a:pt x="158" y="144"/>
                  </a:lnTo>
                  <a:lnTo>
                    <a:pt x="160" y="130"/>
                  </a:lnTo>
                  <a:lnTo>
                    <a:pt x="160" y="130"/>
                  </a:lnTo>
                  <a:lnTo>
                    <a:pt x="158" y="118"/>
                  </a:lnTo>
                  <a:lnTo>
                    <a:pt x="158" y="118"/>
                  </a:lnTo>
                  <a:lnTo>
                    <a:pt x="156" y="106"/>
                  </a:lnTo>
                  <a:lnTo>
                    <a:pt x="156" y="106"/>
                  </a:lnTo>
                  <a:lnTo>
                    <a:pt x="154" y="94"/>
                  </a:lnTo>
                  <a:lnTo>
                    <a:pt x="154" y="94"/>
                  </a:lnTo>
                  <a:lnTo>
                    <a:pt x="150" y="82"/>
                  </a:lnTo>
                  <a:lnTo>
                    <a:pt x="150" y="82"/>
                  </a:lnTo>
                  <a:lnTo>
                    <a:pt x="144" y="70"/>
                  </a:lnTo>
                  <a:lnTo>
                    <a:pt x="138" y="60"/>
                  </a:lnTo>
                  <a:lnTo>
                    <a:pt x="138" y="60"/>
                  </a:lnTo>
                  <a:lnTo>
                    <a:pt x="130" y="48"/>
                  </a:lnTo>
                  <a:lnTo>
                    <a:pt x="122" y="40"/>
                  </a:lnTo>
                  <a:lnTo>
                    <a:pt x="122" y="40"/>
                  </a:lnTo>
                  <a:lnTo>
                    <a:pt x="118" y="36"/>
                  </a:lnTo>
                  <a:lnTo>
                    <a:pt x="118" y="36"/>
                  </a:lnTo>
                  <a:lnTo>
                    <a:pt x="116" y="34"/>
                  </a:lnTo>
                  <a:lnTo>
                    <a:pt x="128" y="26"/>
                  </a:lnTo>
                  <a:lnTo>
                    <a:pt x="128" y="26"/>
                  </a:lnTo>
                  <a:lnTo>
                    <a:pt x="130" y="28"/>
                  </a:lnTo>
                  <a:lnTo>
                    <a:pt x="130" y="28"/>
                  </a:lnTo>
                  <a:lnTo>
                    <a:pt x="132" y="30"/>
                  </a:lnTo>
                  <a:lnTo>
                    <a:pt x="132" y="30"/>
                  </a:lnTo>
                  <a:lnTo>
                    <a:pt x="142" y="40"/>
                  </a:lnTo>
                  <a:lnTo>
                    <a:pt x="150" y="52"/>
                  </a:lnTo>
                  <a:lnTo>
                    <a:pt x="150" y="52"/>
                  </a:lnTo>
                  <a:lnTo>
                    <a:pt x="158" y="64"/>
                  </a:lnTo>
                  <a:lnTo>
                    <a:pt x="164" y="76"/>
                  </a:lnTo>
                  <a:lnTo>
                    <a:pt x="164" y="76"/>
                  </a:lnTo>
                  <a:lnTo>
                    <a:pt x="168" y="90"/>
                  </a:lnTo>
                  <a:lnTo>
                    <a:pt x="170" y="104"/>
                  </a:lnTo>
                  <a:lnTo>
                    <a:pt x="170" y="104"/>
                  </a:lnTo>
                  <a:lnTo>
                    <a:pt x="172" y="116"/>
                  </a:lnTo>
                  <a:lnTo>
                    <a:pt x="174" y="130"/>
                  </a:lnTo>
                  <a:lnTo>
                    <a:pt x="174" y="130"/>
                  </a:lnTo>
                  <a:lnTo>
                    <a:pt x="172" y="144"/>
                  </a:lnTo>
                  <a:lnTo>
                    <a:pt x="170" y="158"/>
                  </a:lnTo>
                  <a:lnTo>
                    <a:pt x="170" y="158"/>
                  </a:lnTo>
                  <a:lnTo>
                    <a:pt x="168" y="172"/>
                  </a:lnTo>
                  <a:lnTo>
                    <a:pt x="164" y="184"/>
                  </a:lnTo>
                  <a:lnTo>
                    <a:pt x="164" y="184"/>
                  </a:lnTo>
                  <a:lnTo>
                    <a:pt x="158" y="198"/>
                  </a:lnTo>
                  <a:lnTo>
                    <a:pt x="150" y="210"/>
                  </a:lnTo>
                  <a:lnTo>
                    <a:pt x="150" y="210"/>
                  </a:lnTo>
                  <a:lnTo>
                    <a:pt x="142" y="220"/>
                  </a:lnTo>
                  <a:lnTo>
                    <a:pt x="132" y="232"/>
                  </a:lnTo>
                  <a:lnTo>
                    <a:pt x="120" y="222"/>
                  </a:lnTo>
                  <a:close/>
                  <a:moveTo>
                    <a:pt x="160" y="2"/>
                  </a:moveTo>
                  <a:lnTo>
                    <a:pt x="160" y="2"/>
                  </a:lnTo>
                  <a:lnTo>
                    <a:pt x="172" y="16"/>
                  </a:lnTo>
                  <a:lnTo>
                    <a:pt x="182" y="30"/>
                  </a:lnTo>
                  <a:lnTo>
                    <a:pt x="182" y="30"/>
                  </a:lnTo>
                  <a:lnTo>
                    <a:pt x="192" y="46"/>
                  </a:lnTo>
                  <a:lnTo>
                    <a:pt x="200" y="62"/>
                  </a:lnTo>
                  <a:lnTo>
                    <a:pt x="200" y="62"/>
                  </a:lnTo>
                  <a:lnTo>
                    <a:pt x="206" y="78"/>
                  </a:lnTo>
                  <a:lnTo>
                    <a:pt x="210" y="96"/>
                  </a:lnTo>
                  <a:lnTo>
                    <a:pt x="210" y="96"/>
                  </a:lnTo>
                  <a:lnTo>
                    <a:pt x="212" y="114"/>
                  </a:lnTo>
                  <a:lnTo>
                    <a:pt x="212" y="130"/>
                  </a:lnTo>
                  <a:lnTo>
                    <a:pt x="212" y="130"/>
                  </a:lnTo>
                  <a:lnTo>
                    <a:pt x="212" y="148"/>
                  </a:lnTo>
                  <a:lnTo>
                    <a:pt x="210" y="164"/>
                  </a:lnTo>
                  <a:lnTo>
                    <a:pt x="210" y="164"/>
                  </a:lnTo>
                  <a:lnTo>
                    <a:pt x="206" y="180"/>
                  </a:lnTo>
                  <a:lnTo>
                    <a:pt x="200" y="198"/>
                  </a:lnTo>
                  <a:lnTo>
                    <a:pt x="200" y="198"/>
                  </a:lnTo>
                  <a:lnTo>
                    <a:pt x="194" y="212"/>
                  </a:lnTo>
                  <a:lnTo>
                    <a:pt x="184" y="228"/>
                  </a:lnTo>
                  <a:lnTo>
                    <a:pt x="184" y="228"/>
                  </a:lnTo>
                  <a:lnTo>
                    <a:pt x="174" y="242"/>
                  </a:lnTo>
                  <a:lnTo>
                    <a:pt x="162" y="256"/>
                  </a:lnTo>
                  <a:lnTo>
                    <a:pt x="152" y="248"/>
                  </a:lnTo>
                  <a:lnTo>
                    <a:pt x="152" y="248"/>
                  </a:lnTo>
                  <a:lnTo>
                    <a:pt x="162" y="236"/>
                  </a:lnTo>
                  <a:lnTo>
                    <a:pt x="162" y="236"/>
                  </a:lnTo>
                  <a:lnTo>
                    <a:pt x="170" y="224"/>
                  </a:lnTo>
                  <a:lnTo>
                    <a:pt x="170" y="224"/>
                  </a:lnTo>
                  <a:lnTo>
                    <a:pt x="178" y="210"/>
                  </a:lnTo>
                  <a:lnTo>
                    <a:pt x="186" y="194"/>
                  </a:lnTo>
                  <a:lnTo>
                    <a:pt x="186" y="194"/>
                  </a:lnTo>
                  <a:lnTo>
                    <a:pt x="192" y="178"/>
                  </a:lnTo>
                  <a:lnTo>
                    <a:pt x="192" y="178"/>
                  </a:lnTo>
                  <a:lnTo>
                    <a:pt x="196" y="162"/>
                  </a:lnTo>
                  <a:lnTo>
                    <a:pt x="196" y="162"/>
                  </a:lnTo>
                  <a:lnTo>
                    <a:pt x="198" y="146"/>
                  </a:lnTo>
                  <a:lnTo>
                    <a:pt x="198" y="146"/>
                  </a:lnTo>
                  <a:lnTo>
                    <a:pt x="198" y="130"/>
                  </a:lnTo>
                  <a:lnTo>
                    <a:pt x="198" y="130"/>
                  </a:lnTo>
                  <a:lnTo>
                    <a:pt x="198" y="114"/>
                  </a:lnTo>
                  <a:lnTo>
                    <a:pt x="198" y="114"/>
                  </a:lnTo>
                  <a:lnTo>
                    <a:pt x="196" y="98"/>
                  </a:lnTo>
                  <a:lnTo>
                    <a:pt x="196" y="98"/>
                  </a:lnTo>
                  <a:lnTo>
                    <a:pt x="192" y="82"/>
                  </a:lnTo>
                  <a:lnTo>
                    <a:pt x="192" y="82"/>
                  </a:lnTo>
                  <a:lnTo>
                    <a:pt x="186" y="68"/>
                  </a:lnTo>
                  <a:lnTo>
                    <a:pt x="186" y="68"/>
                  </a:lnTo>
                  <a:lnTo>
                    <a:pt x="178" y="52"/>
                  </a:lnTo>
                  <a:lnTo>
                    <a:pt x="178" y="52"/>
                  </a:lnTo>
                  <a:lnTo>
                    <a:pt x="170" y="38"/>
                  </a:lnTo>
                  <a:lnTo>
                    <a:pt x="170" y="38"/>
                  </a:lnTo>
                  <a:lnTo>
                    <a:pt x="160" y="24"/>
                  </a:lnTo>
                  <a:lnTo>
                    <a:pt x="148" y="12"/>
                  </a:lnTo>
                  <a:lnTo>
                    <a:pt x="148" y="12"/>
                  </a:lnTo>
                  <a:lnTo>
                    <a:pt x="148" y="10"/>
                  </a:lnTo>
                  <a:lnTo>
                    <a:pt x="148" y="10"/>
                  </a:lnTo>
                  <a:lnTo>
                    <a:pt x="148" y="10"/>
                  </a:lnTo>
                  <a:lnTo>
                    <a:pt x="158" y="0"/>
                  </a:lnTo>
                  <a:lnTo>
                    <a:pt x="158" y="0"/>
                  </a:lnTo>
                  <a:lnTo>
                    <a:pt x="158" y="2"/>
                  </a:lnTo>
                  <a:lnTo>
                    <a:pt x="158" y="2"/>
                  </a:lnTo>
                  <a:lnTo>
                    <a:pt x="160" y="2"/>
                  </a:lnTo>
                  <a:lnTo>
                    <a:pt x="160" y="2"/>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63" name="Freeform 131"/>
            <p:cNvSpPr>
              <a:spLocks noChangeAspect="1" noEditPoints="1"/>
            </p:cNvSpPr>
            <p:nvPr>
              <p:custDataLst>
                <p:custData r:id="rId4"/>
              </p:custDataLst>
            </p:nvPr>
          </p:nvSpPr>
          <p:spPr bwMode="auto">
            <a:xfrm>
              <a:off x="4576419" y="3479171"/>
              <a:ext cx="340241" cy="267244"/>
            </a:xfrm>
            <a:custGeom>
              <a:avLst/>
              <a:gdLst>
                <a:gd name="T0" fmla="*/ 62 w 275"/>
                <a:gd name="T1" fmla="*/ 5 h 216"/>
                <a:gd name="T2" fmla="*/ 62 w 275"/>
                <a:gd name="T3" fmla="*/ 212 h 216"/>
                <a:gd name="T4" fmla="*/ 0 w 275"/>
                <a:gd name="T5" fmla="*/ 212 h 216"/>
                <a:gd name="T6" fmla="*/ 0 w 275"/>
                <a:gd name="T7" fmla="*/ 5 h 216"/>
                <a:gd name="T8" fmla="*/ 62 w 275"/>
                <a:gd name="T9" fmla="*/ 5 h 216"/>
                <a:gd name="T10" fmla="*/ 50 w 275"/>
                <a:gd name="T11" fmla="*/ 29 h 216"/>
                <a:gd name="T12" fmla="*/ 12 w 275"/>
                <a:gd name="T13" fmla="*/ 29 h 216"/>
                <a:gd name="T14" fmla="*/ 12 w 275"/>
                <a:gd name="T15" fmla="*/ 41 h 216"/>
                <a:gd name="T16" fmla="*/ 50 w 275"/>
                <a:gd name="T17" fmla="*/ 41 h 216"/>
                <a:gd name="T18" fmla="*/ 50 w 275"/>
                <a:gd name="T19" fmla="*/ 29 h 216"/>
                <a:gd name="T20" fmla="*/ 50 w 275"/>
                <a:gd name="T21" fmla="*/ 53 h 216"/>
                <a:gd name="T22" fmla="*/ 12 w 275"/>
                <a:gd name="T23" fmla="*/ 53 h 216"/>
                <a:gd name="T24" fmla="*/ 12 w 275"/>
                <a:gd name="T25" fmla="*/ 66 h 216"/>
                <a:gd name="T26" fmla="*/ 50 w 275"/>
                <a:gd name="T27" fmla="*/ 66 h 216"/>
                <a:gd name="T28" fmla="*/ 50 w 275"/>
                <a:gd name="T29" fmla="*/ 53 h 216"/>
                <a:gd name="T30" fmla="*/ 134 w 275"/>
                <a:gd name="T31" fmla="*/ 5 h 216"/>
                <a:gd name="T32" fmla="*/ 134 w 275"/>
                <a:gd name="T33" fmla="*/ 212 h 216"/>
                <a:gd name="T34" fmla="*/ 74 w 275"/>
                <a:gd name="T35" fmla="*/ 212 h 216"/>
                <a:gd name="T36" fmla="*/ 74 w 275"/>
                <a:gd name="T37" fmla="*/ 5 h 216"/>
                <a:gd name="T38" fmla="*/ 134 w 275"/>
                <a:gd name="T39" fmla="*/ 5 h 216"/>
                <a:gd name="T40" fmla="*/ 122 w 275"/>
                <a:gd name="T41" fmla="*/ 29 h 216"/>
                <a:gd name="T42" fmla="*/ 86 w 275"/>
                <a:gd name="T43" fmla="*/ 29 h 216"/>
                <a:gd name="T44" fmla="*/ 86 w 275"/>
                <a:gd name="T45" fmla="*/ 41 h 216"/>
                <a:gd name="T46" fmla="*/ 122 w 275"/>
                <a:gd name="T47" fmla="*/ 41 h 216"/>
                <a:gd name="T48" fmla="*/ 122 w 275"/>
                <a:gd name="T49" fmla="*/ 29 h 216"/>
                <a:gd name="T50" fmla="*/ 122 w 275"/>
                <a:gd name="T51" fmla="*/ 53 h 216"/>
                <a:gd name="T52" fmla="*/ 86 w 275"/>
                <a:gd name="T53" fmla="*/ 53 h 216"/>
                <a:gd name="T54" fmla="*/ 86 w 275"/>
                <a:gd name="T55" fmla="*/ 66 h 216"/>
                <a:gd name="T56" fmla="*/ 122 w 275"/>
                <a:gd name="T57" fmla="*/ 66 h 216"/>
                <a:gd name="T58" fmla="*/ 122 w 275"/>
                <a:gd name="T59" fmla="*/ 53 h 216"/>
                <a:gd name="T60" fmla="*/ 275 w 275"/>
                <a:gd name="T61" fmla="*/ 195 h 216"/>
                <a:gd name="T62" fmla="*/ 218 w 275"/>
                <a:gd name="T63" fmla="*/ 216 h 216"/>
                <a:gd name="T64" fmla="*/ 147 w 275"/>
                <a:gd name="T65" fmla="*/ 21 h 216"/>
                <a:gd name="T66" fmla="*/ 204 w 275"/>
                <a:gd name="T67" fmla="*/ 0 h 216"/>
                <a:gd name="T68" fmla="*/ 275 w 275"/>
                <a:gd name="T69" fmla="*/ 19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5" h="216">
                  <a:moveTo>
                    <a:pt x="62" y="5"/>
                  </a:moveTo>
                  <a:lnTo>
                    <a:pt x="62" y="212"/>
                  </a:lnTo>
                  <a:lnTo>
                    <a:pt x="0" y="212"/>
                  </a:lnTo>
                  <a:lnTo>
                    <a:pt x="0" y="5"/>
                  </a:lnTo>
                  <a:lnTo>
                    <a:pt x="62" y="5"/>
                  </a:lnTo>
                  <a:close/>
                  <a:moveTo>
                    <a:pt x="50" y="29"/>
                  </a:moveTo>
                  <a:lnTo>
                    <a:pt x="12" y="29"/>
                  </a:lnTo>
                  <a:lnTo>
                    <a:pt x="12" y="41"/>
                  </a:lnTo>
                  <a:lnTo>
                    <a:pt x="50" y="41"/>
                  </a:lnTo>
                  <a:lnTo>
                    <a:pt x="50" y="29"/>
                  </a:lnTo>
                  <a:close/>
                  <a:moveTo>
                    <a:pt x="50" y="53"/>
                  </a:moveTo>
                  <a:lnTo>
                    <a:pt x="12" y="53"/>
                  </a:lnTo>
                  <a:lnTo>
                    <a:pt x="12" y="66"/>
                  </a:lnTo>
                  <a:lnTo>
                    <a:pt x="50" y="66"/>
                  </a:lnTo>
                  <a:lnTo>
                    <a:pt x="50" y="53"/>
                  </a:lnTo>
                  <a:close/>
                  <a:moveTo>
                    <a:pt x="134" y="5"/>
                  </a:moveTo>
                  <a:lnTo>
                    <a:pt x="134" y="212"/>
                  </a:lnTo>
                  <a:lnTo>
                    <a:pt x="74" y="212"/>
                  </a:lnTo>
                  <a:lnTo>
                    <a:pt x="74" y="5"/>
                  </a:lnTo>
                  <a:lnTo>
                    <a:pt x="134" y="5"/>
                  </a:lnTo>
                  <a:close/>
                  <a:moveTo>
                    <a:pt x="122" y="29"/>
                  </a:moveTo>
                  <a:lnTo>
                    <a:pt x="86" y="29"/>
                  </a:lnTo>
                  <a:lnTo>
                    <a:pt x="86" y="41"/>
                  </a:lnTo>
                  <a:lnTo>
                    <a:pt x="122" y="41"/>
                  </a:lnTo>
                  <a:lnTo>
                    <a:pt x="122" y="29"/>
                  </a:lnTo>
                  <a:close/>
                  <a:moveTo>
                    <a:pt x="122" y="53"/>
                  </a:moveTo>
                  <a:lnTo>
                    <a:pt x="86" y="53"/>
                  </a:lnTo>
                  <a:lnTo>
                    <a:pt x="86" y="66"/>
                  </a:lnTo>
                  <a:lnTo>
                    <a:pt x="122" y="66"/>
                  </a:lnTo>
                  <a:lnTo>
                    <a:pt x="122" y="53"/>
                  </a:lnTo>
                  <a:close/>
                  <a:moveTo>
                    <a:pt x="275" y="195"/>
                  </a:moveTo>
                  <a:lnTo>
                    <a:pt x="218" y="216"/>
                  </a:lnTo>
                  <a:lnTo>
                    <a:pt x="147" y="21"/>
                  </a:lnTo>
                  <a:lnTo>
                    <a:pt x="204" y="0"/>
                  </a:lnTo>
                  <a:lnTo>
                    <a:pt x="275" y="195"/>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nvGrpSpPr>
            <p:cNvPr id="64" name="Group 63"/>
            <p:cNvGrpSpPr/>
            <p:nvPr/>
          </p:nvGrpSpPr>
          <p:grpSpPr>
            <a:xfrm>
              <a:off x="5817717" y="1990739"/>
              <a:ext cx="256972" cy="381312"/>
              <a:chOff x="8785977" y="2372203"/>
              <a:chExt cx="482479" cy="715935"/>
            </a:xfrm>
            <a:solidFill>
              <a:srgbClr val="0072C6"/>
            </a:solidFill>
          </p:grpSpPr>
          <p:sp>
            <p:nvSpPr>
              <p:cNvPr id="83" name="Freeform 28"/>
              <p:cNvSpPr>
                <a:spLocks noEditPoints="1"/>
              </p:cNvSpPr>
              <p:nvPr/>
            </p:nvSpPr>
            <p:spPr bwMode="auto">
              <a:xfrm>
                <a:off x="8785977" y="2372203"/>
                <a:ext cx="482479" cy="715935"/>
              </a:xfrm>
              <a:custGeom>
                <a:avLst/>
                <a:gdLst>
                  <a:gd name="T0" fmla="*/ 90 w 93"/>
                  <a:gd name="T1" fmla="*/ 34 h 138"/>
                  <a:gd name="T2" fmla="*/ 86 w 93"/>
                  <a:gd name="T3" fmla="*/ 23 h 138"/>
                  <a:gd name="T4" fmla="*/ 79 w 93"/>
                  <a:gd name="T5" fmla="*/ 13 h 138"/>
                  <a:gd name="T6" fmla="*/ 69 w 93"/>
                  <a:gd name="T7" fmla="*/ 6 h 138"/>
                  <a:gd name="T8" fmla="*/ 58 w 93"/>
                  <a:gd name="T9" fmla="*/ 2 h 138"/>
                  <a:gd name="T10" fmla="*/ 46 w 93"/>
                  <a:gd name="T11" fmla="*/ 0 h 138"/>
                  <a:gd name="T12" fmla="*/ 35 w 93"/>
                  <a:gd name="T13" fmla="*/ 2 h 138"/>
                  <a:gd name="T14" fmla="*/ 24 w 93"/>
                  <a:gd name="T15" fmla="*/ 6 h 138"/>
                  <a:gd name="T16" fmla="*/ 14 w 93"/>
                  <a:gd name="T17" fmla="*/ 13 h 138"/>
                  <a:gd name="T18" fmla="*/ 7 w 93"/>
                  <a:gd name="T19" fmla="*/ 23 h 138"/>
                  <a:gd name="T20" fmla="*/ 2 w 93"/>
                  <a:gd name="T21" fmla="*/ 34 h 138"/>
                  <a:gd name="T22" fmla="*/ 0 w 93"/>
                  <a:gd name="T23" fmla="*/ 46 h 138"/>
                  <a:gd name="T24" fmla="*/ 2 w 93"/>
                  <a:gd name="T25" fmla="*/ 57 h 138"/>
                  <a:gd name="T26" fmla="*/ 7 w 93"/>
                  <a:gd name="T27" fmla="*/ 68 h 138"/>
                  <a:gd name="T28" fmla="*/ 14 w 93"/>
                  <a:gd name="T29" fmla="*/ 79 h 138"/>
                  <a:gd name="T30" fmla="*/ 21 w 93"/>
                  <a:gd name="T31" fmla="*/ 138 h 138"/>
                  <a:gd name="T32" fmla="*/ 71 w 93"/>
                  <a:gd name="T33" fmla="*/ 138 h 138"/>
                  <a:gd name="T34" fmla="*/ 79 w 93"/>
                  <a:gd name="T35" fmla="*/ 79 h 138"/>
                  <a:gd name="T36" fmla="*/ 86 w 93"/>
                  <a:gd name="T37" fmla="*/ 68 h 138"/>
                  <a:gd name="T38" fmla="*/ 90 w 93"/>
                  <a:gd name="T39" fmla="*/ 57 h 138"/>
                  <a:gd name="T40" fmla="*/ 93 w 93"/>
                  <a:gd name="T41" fmla="*/ 46 h 138"/>
                  <a:gd name="T42" fmla="*/ 46 w 93"/>
                  <a:gd name="T43" fmla="*/ 72 h 138"/>
                  <a:gd name="T44" fmla="*/ 41 w 93"/>
                  <a:gd name="T45" fmla="*/ 72 h 138"/>
                  <a:gd name="T46" fmla="*/ 32 w 93"/>
                  <a:gd name="T47" fmla="*/ 67 h 138"/>
                  <a:gd name="T48" fmla="*/ 25 w 93"/>
                  <a:gd name="T49" fmla="*/ 61 h 138"/>
                  <a:gd name="T50" fmla="*/ 21 w 93"/>
                  <a:gd name="T51" fmla="*/ 52 h 138"/>
                  <a:gd name="T52" fmla="*/ 20 w 93"/>
                  <a:gd name="T53" fmla="*/ 47 h 138"/>
                  <a:gd name="T54" fmla="*/ 23 w 93"/>
                  <a:gd name="T55" fmla="*/ 37 h 138"/>
                  <a:gd name="T56" fmla="*/ 28 w 93"/>
                  <a:gd name="T57" fmla="*/ 29 h 138"/>
                  <a:gd name="T58" fmla="*/ 36 w 93"/>
                  <a:gd name="T59" fmla="*/ 23 h 138"/>
                  <a:gd name="T60" fmla="*/ 46 w 93"/>
                  <a:gd name="T61" fmla="*/ 21 h 138"/>
                  <a:gd name="T62" fmla="*/ 52 w 93"/>
                  <a:gd name="T63" fmla="*/ 22 h 138"/>
                  <a:gd name="T64" fmla="*/ 61 w 93"/>
                  <a:gd name="T65" fmla="*/ 26 h 138"/>
                  <a:gd name="T66" fmla="*/ 68 w 93"/>
                  <a:gd name="T67" fmla="*/ 32 h 138"/>
                  <a:gd name="T68" fmla="*/ 71 w 93"/>
                  <a:gd name="T69" fmla="*/ 41 h 138"/>
                  <a:gd name="T70" fmla="*/ 72 w 93"/>
                  <a:gd name="T71" fmla="*/ 47 h 138"/>
                  <a:gd name="T72" fmla="*/ 70 w 93"/>
                  <a:gd name="T73" fmla="*/ 56 h 138"/>
                  <a:gd name="T74" fmla="*/ 64 w 93"/>
                  <a:gd name="T75" fmla="*/ 65 h 138"/>
                  <a:gd name="T76" fmla="*/ 56 w 93"/>
                  <a:gd name="T77" fmla="*/ 70 h 138"/>
                  <a:gd name="T78" fmla="*/ 46 w 93"/>
                  <a:gd name="T79" fmla="*/ 7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138">
                    <a:moveTo>
                      <a:pt x="80" y="41"/>
                    </a:moveTo>
                    <a:lnTo>
                      <a:pt x="90" y="34"/>
                    </a:lnTo>
                    <a:lnTo>
                      <a:pt x="78" y="32"/>
                    </a:lnTo>
                    <a:lnTo>
                      <a:pt x="86" y="23"/>
                    </a:lnTo>
                    <a:lnTo>
                      <a:pt x="73" y="24"/>
                    </a:lnTo>
                    <a:lnTo>
                      <a:pt x="79" y="13"/>
                    </a:lnTo>
                    <a:lnTo>
                      <a:pt x="68" y="19"/>
                    </a:lnTo>
                    <a:lnTo>
                      <a:pt x="69" y="6"/>
                    </a:lnTo>
                    <a:lnTo>
                      <a:pt x="60" y="14"/>
                    </a:lnTo>
                    <a:lnTo>
                      <a:pt x="58" y="2"/>
                    </a:lnTo>
                    <a:lnTo>
                      <a:pt x="51" y="12"/>
                    </a:lnTo>
                    <a:lnTo>
                      <a:pt x="46" y="0"/>
                    </a:lnTo>
                    <a:lnTo>
                      <a:pt x="42" y="12"/>
                    </a:lnTo>
                    <a:lnTo>
                      <a:pt x="35" y="2"/>
                    </a:lnTo>
                    <a:lnTo>
                      <a:pt x="33" y="14"/>
                    </a:lnTo>
                    <a:lnTo>
                      <a:pt x="24" y="6"/>
                    </a:lnTo>
                    <a:lnTo>
                      <a:pt x="25" y="19"/>
                    </a:lnTo>
                    <a:lnTo>
                      <a:pt x="14" y="13"/>
                    </a:lnTo>
                    <a:lnTo>
                      <a:pt x="19" y="24"/>
                    </a:lnTo>
                    <a:lnTo>
                      <a:pt x="7" y="23"/>
                    </a:lnTo>
                    <a:lnTo>
                      <a:pt x="15" y="32"/>
                    </a:lnTo>
                    <a:lnTo>
                      <a:pt x="2" y="34"/>
                    </a:lnTo>
                    <a:lnTo>
                      <a:pt x="12" y="41"/>
                    </a:lnTo>
                    <a:lnTo>
                      <a:pt x="0" y="46"/>
                    </a:lnTo>
                    <a:lnTo>
                      <a:pt x="12" y="50"/>
                    </a:lnTo>
                    <a:lnTo>
                      <a:pt x="2" y="57"/>
                    </a:lnTo>
                    <a:lnTo>
                      <a:pt x="15" y="59"/>
                    </a:lnTo>
                    <a:lnTo>
                      <a:pt x="7" y="68"/>
                    </a:lnTo>
                    <a:lnTo>
                      <a:pt x="19" y="67"/>
                    </a:lnTo>
                    <a:lnTo>
                      <a:pt x="14" y="79"/>
                    </a:lnTo>
                    <a:lnTo>
                      <a:pt x="21" y="75"/>
                    </a:lnTo>
                    <a:lnTo>
                      <a:pt x="21" y="138"/>
                    </a:lnTo>
                    <a:lnTo>
                      <a:pt x="46" y="113"/>
                    </a:lnTo>
                    <a:lnTo>
                      <a:pt x="71" y="138"/>
                    </a:lnTo>
                    <a:lnTo>
                      <a:pt x="71" y="75"/>
                    </a:lnTo>
                    <a:lnTo>
                      <a:pt x="79" y="79"/>
                    </a:lnTo>
                    <a:lnTo>
                      <a:pt x="73" y="67"/>
                    </a:lnTo>
                    <a:lnTo>
                      <a:pt x="86" y="68"/>
                    </a:lnTo>
                    <a:lnTo>
                      <a:pt x="78" y="59"/>
                    </a:lnTo>
                    <a:lnTo>
                      <a:pt x="90" y="57"/>
                    </a:lnTo>
                    <a:lnTo>
                      <a:pt x="80" y="50"/>
                    </a:lnTo>
                    <a:lnTo>
                      <a:pt x="93" y="46"/>
                    </a:lnTo>
                    <a:lnTo>
                      <a:pt x="80" y="41"/>
                    </a:lnTo>
                    <a:close/>
                    <a:moveTo>
                      <a:pt x="46" y="72"/>
                    </a:moveTo>
                    <a:lnTo>
                      <a:pt x="46" y="72"/>
                    </a:lnTo>
                    <a:lnTo>
                      <a:pt x="41" y="72"/>
                    </a:lnTo>
                    <a:lnTo>
                      <a:pt x="36" y="70"/>
                    </a:lnTo>
                    <a:lnTo>
                      <a:pt x="32" y="67"/>
                    </a:lnTo>
                    <a:lnTo>
                      <a:pt x="28" y="65"/>
                    </a:lnTo>
                    <a:lnTo>
                      <a:pt x="25" y="61"/>
                    </a:lnTo>
                    <a:lnTo>
                      <a:pt x="23" y="56"/>
                    </a:lnTo>
                    <a:lnTo>
                      <a:pt x="21" y="52"/>
                    </a:lnTo>
                    <a:lnTo>
                      <a:pt x="20" y="47"/>
                    </a:lnTo>
                    <a:lnTo>
                      <a:pt x="20" y="47"/>
                    </a:lnTo>
                    <a:lnTo>
                      <a:pt x="21" y="41"/>
                    </a:lnTo>
                    <a:lnTo>
                      <a:pt x="23" y="37"/>
                    </a:lnTo>
                    <a:lnTo>
                      <a:pt x="25" y="32"/>
                    </a:lnTo>
                    <a:lnTo>
                      <a:pt x="28" y="29"/>
                    </a:lnTo>
                    <a:lnTo>
                      <a:pt x="32" y="26"/>
                    </a:lnTo>
                    <a:lnTo>
                      <a:pt x="36" y="23"/>
                    </a:lnTo>
                    <a:lnTo>
                      <a:pt x="41" y="22"/>
                    </a:lnTo>
                    <a:lnTo>
                      <a:pt x="46" y="21"/>
                    </a:lnTo>
                    <a:lnTo>
                      <a:pt x="46" y="21"/>
                    </a:lnTo>
                    <a:lnTo>
                      <a:pt x="52" y="22"/>
                    </a:lnTo>
                    <a:lnTo>
                      <a:pt x="56" y="23"/>
                    </a:lnTo>
                    <a:lnTo>
                      <a:pt x="61" y="26"/>
                    </a:lnTo>
                    <a:lnTo>
                      <a:pt x="64" y="29"/>
                    </a:lnTo>
                    <a:lnTo>
                      <a:pt x="68" y="32"/>
                    </a:lnTo>
                    <a:lnTo>
                      <a:pt x="70" y="37"/>
                    </a:lnTo>
                    <a:lnTo>
                      <a:pt x="71" y="41"/>
                    </a:lnTo>
                    <a:lnTo>
                      <a:pt x="72" y="47"/>
                    </a:lnTo>
                    <a:lnTo>
                      <a:pt x="72" y="47"/>
                    </a:lnTo>
                    <a:lnTo>
                      <a:pt x="71" y="52"/>
                    </a:lnTo>
                    <a:lnTo>
                      <a:pt x="70" y="56"/>
                    </a:lnTo>
                    <a:lnTo>
                      <a:pt x="68" y="61"/>
                    </a:lnTo>
                    <a:lnTo>
                      <a:pt x="64" y="65"/>
                    </a:lnTo>
                    <a:lnTo>
                      <a:pt x="61" y="67"/>
                    </a:lnTo>
                    <a:lnTo>
                      <a:pt x="56" y="70"/>
                    </a:lnTo>
                    <a:lnTo>
                      <a:pt x="52" y="72"/>
                    </a:lnTo>
                    <a:lnTo>
                      <a:pt x="46" y="72"/>
                    </a:lnTo>
                    <a:lnTo>
                      <a:pt x="46"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4" name="Freeform 29"/>
              <p:cNvSpPr>
                <a:spLocks/>
              </p:cNvSpPr>
              <p:nvPr/>
            </p:nvSpPr>
            <p:spPr bwMode="auto">
              <a:xfrm>
                <a:off x="8926053" y="2517465"/>
                <a:ext cx="197141" cy="197141"/>
              </a:xfrm>
              <a:custGeom>
                <a:avLst/>
                <a:gdLst>
                  <a:gd name="T0" fmla="*/ 19 w 38"/>
                  <a:gd name="T1" fmla="*/ 0 h 38"/>
                  <a:gd name="T2" fmla="*/ 19 w 38"/>
                  <a:gd name="T3" fmla="*/ 0 h 38"/>
                  <a:gd name="T4" fmla="*/ 16 w 38"/>
                  <a:gd name="T5" fmla="*/ 0 h 38"/>
                  <a:gd name="T6" fmla="*/ 11 w 38"/>
                  <a:gd name="T7" fmla="*/ 1 h 38"/>
                  <a:gd name="T8" fmla="*/ 9 w 38"/>
                  <a:gd name="T9" fmla="*/ 3 h 38"/>
                  <a:gd name="T10" fmla="*/ 6 w 38"/>
                  <a:gd name="T11" fmla="*/ 6 h 38"/>
                  <a:gd name="T12" fmla="*/ 4 w 38"/>
                  <a:gd name="T13" fmla="*/ 8 h 38"/>
                  <a:gd name="T14" fmla="*/ 1 w 38"/>
                  <a:gd name="T15" fmla="*/ 11 h 38"/>
                  <a:gd name="T16" fmla="*/ 0 w 38"/>
                  <a:gd name="T17" fmla="*/ 15 h 38"/>
                  <a:gd name="T18" fmla="*/ 0 w 38"/>
                  <a:gd name="T19" fmla="*/ 19 h 38"/>
                  <a:gd name="T20" fmla="*/ 0 w 38"/>
                  <a:gd name="T21" fmla="*/ 19 h 38"/>
                  <a:gd name="T22" fmla="*/ 0 w 38"/>
                  <a:gd name="T23" fmla="*/ 22 h 38"/>
                  <a:gd name="T24" fmla="*/ 1 w 38"/>
                  <a:gd name="T25" fmla="*/ 26 h 38"/>
                  <a:gd name="T26" fmla="*/ 4 w 38"/>
                  <a:gd name="T27" fmla="*/ 29 h 38"/>
                  <a:gd name="T28" fmla="*/ 6 w 38"/>
                  <a:gd name="T29" fmla="*/ 33 h 38"/>
                  <a:gd name="T30" fmla="*/ 9 w 38"/>
                  <a:gd name="T31" fmla="*/ 35 h 38"/>
                  <a:gd name="T32" fmla="*/ 11 w 38"/>
                  <a:gd name="T33" fmla="*/ 36 h 38"/>
                  <a:gd name="T34" fmla="*/ 16 w 38"/>
                  <a:gd name="T35" fmla="*/ 37 h 38"/>
                  <a:gd name="T36" fmla="*/ 19 w 38"/>
                  <a:gd name="T37" fmla="*/ 38 h 38"/>
                  <a:gd name="T38" fmla="*/ 19 w 38"/>
                  <a:gd name="T39" fmla="*/ 38 h 38"/>
                  <a:gd name="T40" fmla="*/ 23 w 38"/>
                  <a:gd name="T41" fmla="*/ 37 h 38"/>
                  <a:gd name="T42" fmla="*/ 27 w 38"/>
                  <a:gd name="T43" fmla="*/ 36 h 38"/>
                  <a:gd name="T44" fmla="*/ 29 w 38"/>
                  <a:gd name="T45" fmla="*/ 35 h 38"/>
                  <a:gd name="T46" fmla="*/ 33 w 38"/>
                  <a:gd name="T47" fmla="*/ 33 h 38"/>
                  <a:gd name="T48" fmla="*/ 35 w 38"/>
                  <a:gd name="T49" fmla="*/ 29 h 38"/>
                  <a:gd name="T50" fmla="*/ 37 w 38"/>
                  <a:gd name="T51" fmla="*/ 26 h 38"/>
                  <a:gd name="T52" fmla="*/ 38 w 38"/>
                  <a:gd name="T53" fmla="*/ 22 h 38"/>
                  <a:gd name="T54" fmla="*/ 38 w 38"/>
                  <a:gd name="T55" fmla="*/ 19 h 38"/>
                  <a:gd name="T56" fmla="*/ 38 w 38"/>
                  <a:gd name="T57" fmla="*/ 19 h 38"/>
                  <a:gd name="T58" fmla="*/ 38 w 38"/>
                  <a:gd name="T59" fmla="*/ 15 h 38"/>
                  <a:gd name="T60" fmla="*/ 37 w 38"/>
                  <a:gd name="T61" fmla="*/ 11 h 38"/>
                  <a:gd name="T62" fmla="*/ 35 w 38"/>
                  <a:gd name="T63" fmla="*/ 8 h 38"/>
                  <a:gd name="T64" fmla="*/ 33 w 38"/>
                  <a:gd name="T65" fmla="*/ 6 h 38"/>
                  <a:gd name="T66" fmla="*/ 29 w 38"/>
                  <a:gd name="T67" fmla="*/ 3 h 38"/>
                  <a:gd name="T68" fmla="*/ 27 w 38"/>
                  <a:gd name="T69" fmla="*/ 1 h 38"/>
                  <a:gd name="T70" fmla="*/ 23 w 38"/>
                  <a:gd name="T71" fmla="*/ 0 h 38"/>
                  <a:gd name="T72" fmla="*/ 19 w 38"/>
                  <a:gd name="T73" fmla="*/ 0 h 38"/>
                  <a:gd name="T74" fmla="*/ 19 w 38"/>
                  <a:gd name="T7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 h="38">
                    <a:moveTo>
                      <a:pt x="19" y="0"/>
                    </a:moveTo>
                    <a:lnTo>
                      <a:pt x="19" y="0"/>
                    </a:lnTo>
                    <a:lnTo>
                      <a:pt x="16" y="0"/>
                    </a:lnTo>
                    <a:lnTo>
                      <a:pt x="11" y="1"/>
                    </a:lnTo>
                    <a:lnTo>
                      <a:pt x="9" y="3"/>
                    </a:lnTo>
                    <a:lnTo>
                      <a:pt x="6" y="6"/>
                    </a:lnTo>
                    <a:lnTo>
                      <a:pt x="4" y="8"/>
                    </a:lnTo>
                    <a:lnTo>
                      <a:pt x="1" y="11"/>
                    </a:lnTo>
                    <a:lnTo>
                      <a:pt x="0" y="15"/>
                    </a:lnTo>
                    <a:lnTo>
                      <a:pt x="0" y="19"/>
                    </a:lnTo>
                    <a:lnTo>
                      <a:pt x="0" y="19"/>
                    </a:lnTo>
                    <a:lnTo>
                      <a:pt x="0" y="22"/>
                    </a:lnTo>
                    <a:lnTo>
                      <a:pt x="1" y="26"/>
                    </a:lnTo>
                    <a:lnTo>
                      <a:pt x="4" y="29"/>
                    </a:lnTo>
                    <a:lnTo>
                      <a:pt x="6" y="33"/>
                    </a:lnTo>
                    <a:lnTo>
                      <a:pt x="9" y="35"/>
                    </a:lnTo>
                    <a:lnTo>
                      <a:pt x="11" y="36"/>
                    </a:lnTo>
                    <a:lnTo>
                      <a:pt x="16" y="37"/>
                    </a:lnTo>
                    <a:lnTo>
                      <a:pt x="19" y="38"/>
                    </a:lnTo>
                    <a:lnTo>
                      <a:pt x="19" y="38"/>
                    </a:lnTo>
                    <a:lnTo>
                      <a:pt x="23" y="37"/>
                    </a:lnTo>
                    <a:lnTo>
                      <a:pt x="27" y="36"/>
                    </a:lnTo>
                    <a:lnTo>
                      <a:pt x="29" y="35"/>
                    </a:lnTo>
                    <a:lnTo>
                      <a:pt x="33" y="33"/>
                    </a:lnTo>
                    <a:lnTo>
                      <a:pt x="35" y="29"/>
                    </a:lnTo>
                    <a:lnTo>
                      <a:pt x="37" y="26"/>
                    </a:lnTo>
                    <a:lnTo>
                      <a:pt x="38" y="22"/>
                    </a:lnTo>
                    <a:lnTo>
                      <a:pt x="38" y="19"/>
                    </a:lnTo>
                    <a:lnTo>
                      <a:pt x="38" y="19"/>
                    </a:lnTo>
                    <a:lnTo>
                      <a:pt x="38" y="15"/>
                    </a:lnTo>
                    <a:lnTo>
                      <a:pt x="37" y="11"/>
                    </a:lnTo>
                    <a:lnTo>
                      <a:pt x="35" y="8"/>
                    </a:lnTo>
                    <a:lnTo>
                      <a:pt x="33" y="6"/>
                    </a:lnTo>
                    <a:lnTo>
                      <a:pt x="29" y="3"/>
                    </a:lnTo>
                    <a:lnTo>
                      <a:pt x="27" y="1"/>
                    </a:lnTo>
                    <a:lnTo>
                      <a:pt x="23" y="0"/>
                    </a:lnTo>
                    <a:lnTo>
                      <a:pt x="19" y="0"/>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nvGrpSpPr>
            <p:cNvPr id="65" name="Group 64"/>
            <p:cNvGrpSpPr>
              <a:grpSpLocks noChangeAspect="1"/>
            </p:cNvGrpSpPr>
            <p:nvPr>
              <p:custDataLst>
                <p:custData r:id="rId5"/>
              </p:custDataLst>
            </p:nvPr>
          </p:nvGrpSpPr>
          <p:grpSpPr>
            <a:xfrm>
              <a:off x="5989763" y="3481970"/>
              <a:ext cx="359056" cy="244464"/>
              <a:chOff x="7554913" y="3697288"/>
              <a:chExt cx="596900" cy="406400"/>
            </a:xfrm>
            <a:solidFill>
              <a:srgbClr val="0072C6"/>
            </a:solidFill>
          </p:grpSpPr>
          <p:sp>
            <p:nvSpPr>
              <p:cNvPr id="78" name="Freeform 16"/>
              <p:cNvSpPr>
                <a:spLocks noEditPoints="1"/>
              </p:cNvSpPr>
              <p:nvPr/>
            </p:nvSpPr>
            <p:spPr bwMode="auto">
              <a:xfrm>
                <a:off x="7554913" y="3697288"/>
                <a:ext cx="596900" cy="406400"/>
              </a:xfrm>
              <a:custGeom>
                <a:avLst/>
                <a:gdLst>
                  <a:gd name="T0" fmla="*/ 358 w 376"/>
                  <a:gd name="T1" fmla="*/ 0 h 256"/>
                  <a:gd name="T2" fmla="*/ 18 w 376"/>
                  <a:gd name="T3" fmla="*/ 0 h 256"/>
                  <a:gd name="T4" fmla="*/ 18 w 376"/>
                  <a:gd name="T5" fmla="*/ 0 h 256"/>
                  <a:gd name="T6" fmla="*/ 10 w 376"/>
                  <a:gd name="T7" fmla="*/ 2 h 256"/>
                  <a:gd name="T8" fmla="*/ 4 w 376"/>
                  <a:gd name="T9" fmla="*/ 6 h 256"/>
                  <a:gd name="T10" fmla="*/ 0 w 376"/>
                  <a:gd name="T11" fmla="*/ 12 h 256"/>
                  <a:gd name="T12" fmla="*/ 0 w 376"/>
                  <a:gd name="T13" fmla="*/ 18 h 256"/>
                  <a:gd name="T14" fmla="*/ 0 w 376"/>
                  <a:gd name="T15" fmla="*/ 236 h 256"/>
                  <a:gd name="T16" fmla="*/ 0 w 376"/>
                  <a:gd name="T17" fmla="*/ 236 h 256"/>
                  <a:gd name="T18" fmla="*/ 0 w 376"/>
                  <a:gd name="T19" fmla="*/ 244 h 256"/>
                  <a:gd name="T20" fmla="*/ 4 w 376"/>
                  <a:gd name="T21" fmla="*/ 250 h 256"/>
                  <a:gd name="T22" fmla="*/ 10 w 376"/>
                  <a:gd name="T23" fmla="*/ 254 h 256"/>
                  <a:gd name="T24" fmla="*/ 18 w 376"/>
                  <a:gd name="T25" fmla="*/ 256 h 256"/>
                  <a:gd name="T26" fmla="*/ 358 w 376"/>
                  <a:gd name="T27" fmla="*/ 256 h 256"/>
                  <a:gd name="T28" fmla="*/ 358 w 376"/>
                  <a:gd name="T29" fmla="*/ 256 h 256"/>
                  <a:gd name="T30" fmla="*/ 364 w 376"/>
                  <a:gd name="T31" fmla="*/ 254 h 256"/>
                  <a:gd name="T32" fmla="*/ 370 w 376"/>
                  <a:gd name="T33" fmla="*/ 250 h 256"/>
                  <a:gd name="T34" fmla="*/ 376 w 376"/>
                  <a:gd name="T35" fmla="*/ 244 h 256"/>
                  <a:gd name="T36" fmla="*/ 376 w 376"/>
                  <a:gd name="T37" fmla="*/ 236 h 256"/>
                  <a:gd name="T38" fmla="*/ 376 w 376"/>
                  <a:gd name="T39" fmla="*/ 18 h 256"/>
                  <a:gd name="T40" fmla="*/ 376 w 376"/>
                  <a:gd name="T41" fmla="*/ 18 h 256"/>
                  <a:gd name="T42" fmla="*/ 376 w 376"/>
                  <a:gd name="T43" fmla="*/ 12 h 256"/>
                  <a:gd name="T44" fmla="*/ 370 w 376"/>
                  <a:gd name="T45" fmla="*/ 6 h 256"/>
                  <a:gd name="T46" fmla="*/ 364 w 376"/>
                  <a:gd name="T47" fmla="*/ 2 h 256"/>
                  <a:gd name="T48" fmla="*/ 358 w 376"/>
                  <a:gd name="T49" fmla="*/ 0 h 256"/>
                  <a:gd name="T50" fmla="*/ 358 w 376"/>
                  <a:gd name="T51" fmla="*/ 0 h 256"/>
                  <a:gd name="T52" fmla="*/ 342 w 376"/>
                  <a:gd name="T53" fmla="*/ 224 h 256"/>
                  <a:gd name="T54" fmla="*/ 34 w 376"/>
                  <a:gd name="T55" fmla="*/ 224 h 256"/>
                  <a:gd name="T56" fmla="*/ 34 w 376"/>
                  <a:gd name="T57" fmla="*/ 30 h 256"/>
                  <a:gd name="T58" fmla="*/ 342 w 376"/>
                  <a:gd name="T59" fmla="*/ 30 h 256"/>
                  <a:gd name="T60" fmla="*/ 342 w 376"/>
                  <a:gd name="T61" fmla="*/ 22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6" h="256">
                    <a:moveTo>
                      <a:pt x="358" y="0"/>
                    </a:moveTo>
                    <a:lnTo>
                      <a:pt x="18" y="0"/>
                    </a:lnTo>
                    <a:lnTo>
                      <a:pt x="18" y="0"/>
                    </a:lnTo>
                    <a:lnTo>
                      <a:pt x="10" y="2"/>
                    </a:lnTo>
                    <a:lnTo>
                      <a:pt x="4" y="6"/>
                    </a:lnTo>
                    <a:lnTo>
                      <a:pt x="0" y="12"/>
                    </a:lnTo>
                    <a:lnTo>
                      <a:pt x="0" y="18"/>
                    </a:lnTo>
                    <a:lnTo>
                      <a:pt x="0" y="236"/>
                    </a:lnTo>
                    <a:lnTo>
                      <a:pt x="0" y="236"/>
                    </a:lnTo>
                    <a:lnTo>
                      <a:pt x="0" y="244"/>
                    </a:lnTo>
                    <a:lnTo>
                      <a:pt x="4" y="250"/>
                    </a:lnTo>
                    <a:lnTo>
                      <a:pt x="10" y="254"/>
                    </a:lnTo>
                    <a:lnTo>
                      <a:pt x="18" y="256"/>
                    </a:lnTo>
                    <a:lnTo>
                      <a:pt x="358" y="256"/>
                    </a:lnTo>
                    <a:lnTo>
                      <a:pt x="358" y="256"/>
                    </a:lnTo>
                    <a:lnTo>
                      <a:pt x="364" y="254"/>
                    </a:lnTo>
                    <a:lnTo>
                      <a:pt x="370" y="250"/>
                    </a:lnTo>
                    <a:lnTo>
                      <a:pt x="376" y="244"/>
                    </a:lnTo>
                    <a:lnTo>
                      <a:pt x="376" y="236"/>
                    </a:lnTo>
                    <a:lnTo>
                      <a:pt x="376" y="18"/>
                    </a:lnTo>
                    <a:lnTo>
                      <a:pt x="376" y="18"/>
                    </a:lnTo>
                    <a:lnTo>
                      <a:pt x="376" y="12"/>
                    </a:lnTo>
                    <a:lnTo>
                      <a:pt x="370" y="6"/>
                    </a:lnTo>
                    <a:lnTo>
                      <a:pt x="364" y="2"/>
                    </a:lnTo>
                    <a:lnTo>
                      <a:pt x="358" y="0"/>
                    </a:lnTo>
                    <a:lnTo>
                      <a:pt x="358" y="0"/>
                    </a:lnTo>
                    <a:close/>
                    <a:moveTo>
                      <a:pt x="342" y="224"/>
                    </a:moveTo>
                    <a:lnTo>
                      <a:pt x="34" y="224"/>
                    </a:lnTo>
                    <a:lnTo>
                      <a:pt x="34" y="30"/>
                    </a:lnTo>
                    <a:lnTo>
                      <a:pt x="342" y="30"/>
                    </a:lnTo>
                    <a:lnTo>
                      <a:pt x="342"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9" name="Freeform 17"/>
              <p:cNvSpPr>
                <a:spLocks/>
              </p:cNvSpPr>
              <p:nvPr/>
            </p:nvSpPr>
            <p:spPr bwMode="auto">
              <a:xfrm>
                <a:off x="7910513" y="3805238"/>
                <a:ext cx="117475" cy="187325"/>
              </a:xfrm>
              <a:custGeom>
                <a:avLst/>
                <a:gdLst>
                  <a:gd name="T0" fmla="*/ 18 w 74"/>
                  <a:gd name="T1" fmla="*/ 70 h 118"/>
                  <a:gd name="T2" fmla="*/ 18 w 74"/>
                  <a:gd name="T3" fmla="*/ 118 h 118"/>
                  <a:gd name="T4" fmla="*/ 36 w 74"/>
                  <a:gd name="T5" fmla="*/ 100 h 118"/>
                  <a:gd name="T6" fmla="*/ 56 w 74"/>
                  <a:gd name="T7" fmla="*/ 118 h 118"/>
                  <a:gd name="T8" fmla="*/ 56 w 74"/>
                  <a:gd name="T9" fmla="*/ 70 h 118"/>
                  <a:gd name="T10" fmla="*/ 56 w 74"/>
                  <a:gd name="T11" fmla="*/ 70 h 118"/>
                  <a:gd name="T12" fmla="*/ 62 w 74"/>
                  <a:gd name="T13" fmla="*/ 64 h 118"/>
                  <a:gd name="T14" fmla="*/ 68 w 74"/>
                  <a:gd name="T15" fmla="*/ 56 h 118"/>
                  <a:gd name="T16" fmla="*/ 72 w 74"/>
                  <a:gd name="T17" fmla="*/ 48 h 118"/>
                  <a:gd name="T18" fmla="*/ 74 w 74"/>
                  <a:gd name="T19" fmla="*/ 38 h 118"/>
                  <a:gd name="T20" fmla="*/ 74 w 74"/>
                  <a:gd name="T21" fmla="*/ 38 h 118"/>
                  <a:gd name="T22" fmla="*/ 72 w 74"/>
                  <a:gd name="T23" fmla="*/ 30 h 118"/>
                  <a:gd name="T24" fmla="*/ 70 w 74"/>
                  <a:gd name="T25" fmla="*/ 22 h 118"/>
                  <a:gd name="T26" fmla="*/ 68 w 74"/>
                  <a:gd name="T27" fmla="*/ 16 h 118"/>
                  <a:gd name="T28" fmla="*/ 62 w 74"/>
                  <a:gd name="T29" fmla="*/ 10 h 118"/>
                  <a:gd name="T30" fmla="*/ 58 w 74"/>
                  <a:gd name="T31" fmla="*/ 6 h 118"/>
                  <a:gd name="T32" fmla="*/ 50 w 74"/>
                  <a:gd name="T33" fmla="*/ 2 h 118"/>
                  <a:gd name="T34" fmla="*/ 44 w 74"/>
                  <a:gd name="T35" fmla="*/ 0 h 118"/>
                  <a:gd name="T36" fmla="*/ 36 w 74"/>
                  <a:gd name="T37" fmla="*/ 0 h 118"/>
                  <a:gd name="T38" fmla="*/ 36 w 74"/>
                  <a:gd name="T39" fmla="*/ 0 h 118"/>
                  <a:gd name="T40" fmla="*/ 28 w 74"/>
                  <a:gd name="T41" fmla="*/ 0 h 118"/>
                  <a:gd name="T42" fmla="*/ 22 w 74"/>
                  <a:gd name="T43" fmla="*/ 2 h 118"/>
                  <a:gd name="T44" fmla="*/ 16 w 74"/>
                  <a:gd name="T45" fmla="*/ 6 h 118"/>
                  <a:gd name="T46" fmla="*/ 10 w 74"/>
                  <a:gd name="T47" fmla="*/ 10 h 118"/>
                  <a:gd name="T48" fmla="*/ 6 w 74"/>
                  <a:gd name="T49" fmla="*/ 16 h 118"/>
                  <a:gd name="T50" fmla="*/ 2 w 74"/>
                  <a:gd name="T51" fmla="*/ 22 h 118"/>
                  <a:gd name="T52" fmla="*/ 0 w 74"/>
                  <a:gd name="T53" fmla="*/ 30 h 118"/>
                  <a:gd name="T54" fmla="*/ 0 w 74"/>
                  <a:gd name="T55" fmla="*/ 38 h 118"/>
                  <a:gd name="T56" fmla="*/ 0 w 74"/>
                  <a:gd name="T57" fmla="*/ 38 h 118"/>
                  <a:gd name="T58" fmla="*/ 0 w 74"/>
                  <a:gd name="T59" fmla="*/ 48 h 118"/>
                  <a:gd name="T60" fmla="*/ 4 w 74"/>
                  <a:gd name="T61" fmla="*/ 56 h 118"/>
                  <a:gd name="T62" fmla="*/ 10 w 74"/>
                  <a:gd name="T63" fmla="*/ 64 h 118"/>
                  <a:gd name="T64" fmla="*/ 18 w 74"/>
                  <a:gd name="T65" fmla="*/ 70 h 118"/>
                  <a:gd name="T66" fmla="*/ 18 w 74"/>
                  <a:gd name="T67" fmla="*/ 7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18">
                    <a:moveTo>
                      <a:pt x="18" y="70"/>
                    </a:moveTo>
                    <a:lnTo>
                      <a:pt x="18" y="118"/>
                    </a:lnTo>
                    <a:lnTo>
                      <a:pt x="36" y="100"/>
                    </a:lnTo>
                    <a:lnTo>
                      <a:pt x="56" y="118"/>
                    </a:lnTo>
                    <a:lnTo>
                      <a:pt x="56" y="70"/>
                    </a:lnTo>
                    <a:lnTo>
                      <a:pt x="56" y="70"/>
                    </a:lnTo>
                    <a:lnTo>
                      <a:pt x="62" y="64"/>
                    </a:lnTo>
                    <a:lnTo>
                      <a:pt x="68" y="56"/>
                    </a:lnTo>
                    <a:lnTo>
                      <a:pt x="72" y="48"/>
                    </a:lnTo>
                    <a:lnTo>
                      <a:pt x="74" y="38"/>
                    </a:lnTo>
                    <a:lnTo>
                      <a:pt x="74" y="38"/>
                    </a:lnTo>
                    <a:lnTo>
                      <a:pt x="72" y="30"/>
                    </a:lnTo>
                    <a:lnTo>
                      <a:pt x="70" y="22"/>
                    </a:lnTo>
                    <a:lnTo>
                      <a:pt x="68" y="16"/>
                    </a:lnTo>
                    <a:lnTo>
                      <a:pt x="62" y="10"/>
                    </a:lnTo>
                    <a:lnTo>
                      <a:pt x="58" y="6"/>
                    </a:lnTo>
                    <a:lnTo>
                      <a:pt x="50" y="2"/>
                    </a:lnTo>
                    <a:lnTo>
                      <a:pt x="44" y="0"/>
                    </a:lnTo>
                    <a:lnTo>
                      <a:pt x="36" y="0"/>
                    </a:lnTo>
                    <a:lnTo>
                      <a:pt x="36" y="0"/>
                    </a:lnTo>
                    <a:lnTo>
                      <a:pt x="28" y="0"/>
                    </a:lnTo>
                    <a:lnTo>
                      <a:pt x="22" y="2"/>
                    </a:lnTo>
                    <a:lnTo>
                      <a:pt x="16" y="6"/>
                    </a:lnTo>
                    <a:lnTo>
                      <a:pt x="10" y="10"/>
                    </a:lnTo>
                    <a:lnTo>
                      <a:pt x="6" y="16"/>
                    </a:lnTo>
                    <a:lnTo>
                      <a:pt x="2" y="22"/>
                    </a:lnTo>
                    <a:lnTo>
                      <a:pt x="0" y="30"/>
                    </a:lnTo>
                    <a:lnTo>
                      <a:pt x="0" y="38"/>
                    </a:lnTo>
                    <a:lnTo>
                      <a:pt x="0" y="38"/>
                    </a:lnTo>
                    <a:lnTo>
                      <a:pt x="0" y="48"/>
                    </a:lnTo>
                    <a:lnTo>
                      <a:pt x="4" y="56"/>
                    </a:lnTo>
                    <a:lnTo>
                      <a:pt x="10" y="64"/>
                    </a:lnTo>
                    <a:lnTo>
                      <a:pt x="18" y="70"/>
                    </a:lnTo>
                    <a:lnTo>
                      <a:pt x="18"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0" name="Rectangle 18"/>
              <p:cNvSpPr>
                <a:spLocks noChangeArrowheads="1"/>
              </p:cNvSpPr>
              <p:nvPr/>
            </p:nvSpPr>
            <p:spPr bwMode="auto">
              <a:xfrm>
                <a:off x="7694613" y="380841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1" name="Rectangle 19"/>
              <p:cNvSpPr>
                <a:spLocks noChangeArrowheads="1"/>
              </p:cNvSpPr>
              <p:nvPr/>
            </p:nvSpPr>
            <p:spPr bwMode="auto">
              <a:xfrm>
                <a:off x="7694613" y="387826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2" name="Rectangle 20"/>
              <p:cNvSpPr>
                <a:spLocks noChangeArrowheads="1"/>
              </p:cNvSpPr>
              <p:nvPr/>
            </p:nvSpPr>
            <p:spPr bwMode="auto">
              <a:xfrm>
                <a:off x="7694613" y="3951288"/>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nvGrpSpPr>
            <p:cNvPr id="66" name="Group 65"/>
            <p:cNvGrpSpPr/>
            <p:nvPr/>
          </p:nvGrpSpPr>
          <p:grpSpPr>
            <a:xfrm>
              <a:off x="4576010" y="2578029"/>
              <a:ext cx="1719157" cy="1164284"/>
              <a:chOff x="8933043" y="3080582"/>
              <a:chExt cx="1940444" cy="1314148"/>
            </a:xfrm>
          </p:grpSpPr>
          <p:sp>
            <p:nvSpPr>
              <p:cNvPr id="67" name="Freeform 12"/>
              <p:cNvSpPr>
                <a:spLocks/>
              </p:cNvSpPr>
              <p:nvPr/>
            </p:nvSpPr>
            <p:spPr bwMode="auto">
              <a:xfrm>
                <a:off x="10739663" y="3286670"/>
                <a:ext cx="133824" cy="211441"/>
              </a:xfrm>
              <a:custGeom>
                <a:avLst/>
                <a:gdLst>
                  <a:gd name="T0" fmla="*/ 102 w 107"/>
                  <a:gd name="T1" fmla="*/ 60 h 169"/>
                  <a:gd name="T2" fmla="*/ 96 w 107"/>
                  <a:gd name="T3" fmla="*/ 60 h 169"/>
                  <a:gd name="T4" fmla="*/ 101 w 107"/>
                  <a:gd name="T5" fmla="*/ 47 h 169"/>
                  <a:gd name="T6" fmla="*/ 97 w 107"/>
                  <a:gd name="T7" fmla="*/ 37 h 169"/>
                  <a:gd name="T8" fmla="*/ 94 w 107"/>
                  <a:gd name="T9" fmla="*/ 37 h 169"/>
                  <a:gd name="T10" fmla="*/ 98 w 107"/>
                  <a:gd name="T11" fmla="*/ 26 h 169"/>
                  <a:gd name="T12" fmla="*/ 93 w 107"/>
                  <a:gd name="T13" fmla="*/ 14 h 169"/>
                  <a:gd name="T14" fmla="*/ 86 w 107"/>
                  <a:gd name="T15" fmla="*/ 15 h 169"/>
                  <a:gd name="T16" fmla="*/ 86 w 107"/>
                  <a:gd name="T17" fmla="*/ 13 h 169"/>
                  <a:gd name="T18" fmla="*/ 81 w 107"/>
                  <a:gd name="T19" fmla="*/ 1 h 169"/>
                  <a:gd name="T20" fmla="*/ 69 w 107"/>
                  <a:gd name="T21" fmla="*/ 7 h 169"/>
                  <a:gd name="T22" fmla="*/ 50 w 107"/>
                  <a:gd name="T23" fmla="*/ 56 h 169"/>
                  <a:gd name="T24" fmla="*/ 44 w 107"/>
                  <a:gd name="T25" fmla="*/ 49 h 169"/>
                  <a:gd name="T26" fmla="*/ 29 w 107"/>
                  <a:gd name="T27" fmla="*/ 55 h 169"/>
                  <a:gd name="T28" fmla="*/ 28 w 107"/>
                  <a:gd name="T29" fmla="*/ 58 h 169"/>
                  <a:gd name="T30" fmla="*/ 16 w 107"/>
                  <a:gd name="T31" fmla="*/ 89 h 169"/>
                  <a:gd name="T32" fmla="*/ 7 w 107"/>
                  <a:gd name="T33" fmla="*/ 112 h 169"/>
                  <a:gd name="T34" fmla="*/ 7 w 107"/>
                  <a:gd name="T35" fmla="*/ 112 h 169"/>
                  <a:gd name="T36" fmla="*/ 29 w 107"/>
                  <a:gd name="T37" fmla="*/ 161 h 169"/>
                  <a:gd name="T38" fmla="*/ 79 w 107"/>
                  <a:gd name="T39" fmla="*/ 139 h 169"/>
                  <a:gd name="T40" fmla="*/ 79 w 107"/>
                  <a:gd name="T41" fmla="*/ 139 h 169"/>
                  <a:gd name="T42" fmla="*/ 89 w 107"/>
                  <a:gd name="T43" fmla="*/ 114 h 169"/>
                  <a:gd name="T44" fmla="*/ 99 w 107"/>
                  <a:gd name="T45" fmla="*/ 86 h 169"/>
                  <a:gd name="T46" fmla="*/ 106 w 107"/>
                  <a:gd name="T47" fmla="*/ 69 h 169"/>
                  <a:gd name="T48" fmla="*/ 102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102" y="60"/>
                    </a:moveTo>
                    <a:cubicBezTo>
                      <a:pt x="100" y="59"/>
                      <a:pt x="98" y="59"/>
                      <a:pt x="96" y="60"/>
                    </a:cubicBezTo>
                    <a:cubicBezTo>
                      <a:pt x="99" y="53"/>
                      <a:pt x="101" y="47"/>
                      <a:pt x="101" y="47"/>
                    </a:cubicBezTo>
                    <a:cubicBezTo>
                      <a:pt x="102" y="43"/>
                      <a:pt x="101" y="39"/>
                      <a:pt x="97" y="37"/>
                    </a:cubicBezTo>
                    <a:cubicBezTo>
                      <a:pt x="96" y="37"/>
                      <a:pt x="95" y="37"/>
                      <a:pt x="94" y="37"/>
                    </a:cubicBezTo>
                    <a:cubicBezTo>
                      <a:pt x="96" y="31"/>
                      <a:pt x="98" y="27"/>
                      <a:pt x="98" y="26"/>
                    </a:cubicBezTo>
                    <a:cubicBezTo>
                      <a:pt x="100" y="21"/>
                      <a:pt x="98" y="16"/>
                      <a:pt x="93" y="14"/>
                    </a:cubicBezTo>
                    <a:cubicBezTo>
                      <a:pt x="90" y="13"/>
                      <a:pt x="88" y="13"/>
                      <a:pt x="86" y="15"/>
                    </a:cubicBezTo>
                    <a:cubicBezTo>
                      <a:pt x="86" y="14"/>
                      <a:pt x="86" y="13"/>
                      <a:pt x="86" y="13"/>
                    </a:cubicBezTo>
                    <a:cubicBezTo>
                      <a:pt x="88" y="8"/>
                      <a:pt x="86" y="3"/>
                      <a:pt x="81" y="1"/>
                    </a:cubicBezTo>
                    <a:cubicBezTo>
                      <a:pt x="76" y="0"/>
                      <a:pt x="71" y="2"/>
                      <a:pt x="69" y="7"/>
                    </a:cubicBezTo>
                    <a:cubicBezTo>
                      <a:pt x="68" y="9"/>
                      <a:pt x="56" y="41"/>
                      <a:pt x="50" y="56"/>
                    </a:cubicBezTo>
                    <a:cubicBezTo>
                      <a:pt x="49" y="53"/>
                      <a:pt x="47" y="50"/>
                      <a:pt x="44" y="49"/>
                    </a:cubicBezTo>
                    <a:cubicBezTo>
                      <a:pt x="38" y="46"/>
                      <a:pt x="31" y="49"/>
                      <a:pt x="29" y="55"/>
                    </a:cubicBezTo>
                    <a:cubicBezTo>
                      <a:pt x="29" y="56"/>
                      <a:pt x="28" y="57"/>
                      <a:pt x="28" y="58"/>
                    </a:cubicBezTo>
                    <a:cubicBezTo>
                      <a:pt x="25" y="67"/>
                      <a:pt x="17" y="86"/>
                      <a:pt x="16" y="89"/>
                    </a:cubicBezTo>
                    <a:cubicBezTo>
                      <a:pt x="7" y="112"/>
                      <a:pt x="7" y="112"/>
                      <a:pt x="7" y="112"/>
                    </a:cubicBezTo>
                    <a:cubicBezTo>
                      <a:pt x="7" y="112"/>
                      <a:pt x="7" y="112"/>
                      <a:pt x="7" y="112"/>
                    </a:cubicBezTo>
                    <a:cubicBezTo>
                      <a:pt x="0" y="132"/>
                      <a:pt x="10" y="154"/>
                      <a:pt x="29" y="161"/>
                    </a:cubicBezTo>
                    <a:cubicBezTo>
                      <a:pt x="49" y="169"/>
                      <a:pt x="71" y="159"/>
                      <a:pt x="79" y="139"/>
                    </a:cubicBezTo>
                    <a:cubicBezTo>
                      <a:pt x="79" y="139"/>
                      <a:pt x="79" y="139"/>
                      <a:pt x="79" y="139"/>
                    </a:cubicBezTo>
                    <a:cubicBezTo>
                      <a:pt x="89" y="114"/>
                      <a:pt x="89" y="114"/>
                      <a:pt x="89" y="114"/>
                    </a:cubicBezTo>
                    <a:cubicBezTo>
                      <a:pt x="89" y="113"/>
                      <a:pt x="95" y="98"/>
                      <a:pt x="99" y="86"/>
                    </a:cubicBezTo>
                    <a:cubicBezTo>
                      <a:pt x="103" y="77"/>
                      <a:pt x="106" y="70"/>
                      <a:pt x="106" y="69"/>
                    </a:cubicBezTo>
                    <a:cubicBezTo>
                      <a:pt x="107" y="65"/>
                      <a:pt x="105" y="61"/>
                      <a:pt x="102"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68" name="Freeform 13"/>
              <p:cNvSpPr>
                <a:spLocks/>
              </p:cNvSpPr>
              <p:nvPr/>
            </p:nvSpPr>
            <p:spPr bwMode="auto">
              <a:xfrm>
                <a:off x="8933043" y="3286670"/>
                <a:ext cx="136500" cy="211441"/>
              </a:xfrm>
              <a:custGeom>
                <a:avLst/>
                <a:gdLst>
                  <a:gd name="T0" fmla="*/ 5 w 107"/>
                  <a:gd name="T1" fmla="*/ 60 h 169"/>
                  <a:gd name="T2" fmla="*/ 11 w 107"/>
                  <a:gd name="T3" fmla="*/ 60 h 169"/>
                  <a:gd name="T4" fmla="*/ 6 w 107"/>
                  <a:gd name="T5" fmla="*/ 47 h 169"/>
                  <a:gd name="T6" fmla="*/ 10 w 107"/>
                  <a:gd name="T7" fmla="*/ 37 h 169"/>
                  <a:gd name="T8" fmla="*/ 13 w 107"/>
                  <a:gd name="T9" fmla="*/ 37 h 169"/>
                  <a:gd name="T10" fmla="*/ 9 w 107"/>
                  <a:gd name="T11" fmla="*/ 26 h 169"/>
                  <a:gd name="T12" fmla="*/ 14 w 107"/>
                  <a:gd name="T13" fmla="*/ 14 h 169"/>
                  <a:gd name="T14" fmla="*/ 21 w 107"/>
                  <a:gd name="T15" fmla="*/ 15 h 169"/>
                  <a:gd name="T16" fmla="*/ 21 w 107"/>
                  <a:gd name="T17" fmla="*/ 13 h 169"/>
                  <a:gd name="T18" fmla="*/ 26 w 107"/>
                  <a:gd name="T19" fmla="*/ 1 h 169"/>
                  <a:gd name="T20" fmla="*/ 38 w 107"/>
                  <a:gd name="T21" fmla="*/ 7 h 169"/>
                  <a:gd name="T22" fmla="*/ 57 w 107"/>
                  <a:gd name="T23" fmla="*/ 56 h 169"/>
                  <a:gd name="T24" fmla="*/ 63 w 107"/>
                  <a:gd name="T25" fmla="*/ 49 h 169"/>
                  <a:gd name="T26" fmla="*/ 78 w 107"/>
                  <a:gd name="T27" fmla="*/ 55 h 169"/>
                  <a:gd name="T28" fmla="*/ 79 w 107"/>
                  <a:gd name="T29" fmla="*/ 58 h 169"/>
                  <a:gd name="T30" fmla="*/ 91 w 107"/>
                  <a:gd name="T31" fmla="*/ 89 h 169"/>
                  <a:gd name="T32" fmla="*/ 100 w 107"/>
                  <a:gd name="T33" fmla="*/ 112 h 169"/>
                  <a:gd name="T34" fmla="*/ 100 w 107"/>
                  <a:gd name="T35" fmla="*/ 112 h 169"/>
                  <a:gd name="T36" fmla="*/ 78 w 107"/>
                  <a:gd name="T37" fmla="*/ 161 h 169"/>
                  <a:gd name="T38" fmla="*/ 28 w 107"/>
                  <a:gd name="T39" fmla="*/ 139 h 169"/>
                  <a:gd name="T40" fmla="*/ 28 w 107"/>
                  <a:gd name="T41" fmla="*/ 139 h 169"/>
                  <a:gd name="T42" fmla="*/ 18 w 107"/>
                  <a:gd name="T43" fmla="*/ 114 h 169"/>
                  <a:gd name="T44" fmla="*/ 8 w 107"/>
                  <a:gd name="T45" fmla="*/ 86 h 169"/>
                  <a:gd name="T46" fmla="*/ 1 w 107"/>
                  <a:gd name="T47" fmla="*/ 69 h 169"/>
                  <a:gd name="T48" fmla="*/ 5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5" y="60"/>
                    </a:moveTo>
                    <a:cubicBezTo>
                      <a:pt x="7" y="59"/>
                      <a:pt x="9" y="59"/>
                      <a:pt x="11" y="60"/>
                    </a:cubicBezTo>
                    <a:cubicBezTo>
                      <a:pt x="8" y="53"/>
                      <a:pt x="6" y="47"/>
                      <a:pt x="6" y="47"/>
                    </a:cubicBezTo>
                    <a:cubicBezTo>
                      <a:pt x="5" y="43"/>
                      <a:pt x="6" y="39"/>
                      <a:pt x="10" y="37"/>
                    </a:cubicBezTo>
                    <a:cubicBezTo>
                      <a:pt x="11" y="37"/>
                      <a:pt x="12" y="37"/>
                      <a:pt x="13" y="37"/>
                    </a:cubicBezTo>
                    <a:cubicBezTo>
                      <a:pt x="11" y="31"/>
                      <a:pt x="9" y="27"/>
                      <a:pt x="9" y="26"/>
                    </a:cubicBezTo>
                    <a:cubicBezTo>
                      <a:pt x="7" y="21"/>
                      <a:pt x="9" y="16"/>
                      <a:pt x="14" y="14"/>
                    </a:cubicBezTo>
                    <a:cubicBezTo>
                      <a:pt x="17" y="13"/>
                      <a:pt x="19" y="13"/>
                      <a:pt x="21" y="15"/>
                    </a:cubicBezTo>
                    <a:cubicBezTo>
                      <a:pt x="21" y="14"/>
                      <a:pt x="21" y="13"/>
                      <a:pt x="21" y="13"/>
                    </a:cubicBezTo>
                    <a:cubicBezTo>
                      <a:pt x="19" y="8"/>
                      <a:pt x="21" y="3"/>
                      <a:pt x="26" y="1"/>
                    </a:cubicBezTo>
                    <a:cubicBezTo>
                      <a:pt x="31" y="0"/>
                      <a:pt x="36" y="2"/>
                      <a:pt x="38" y="7"/>
                    </a:cubicBezTo>
                    <a:cubicBezTo>
                      <a:pt x="39" y="9"/>
                      <a:pt x="51" y="41"/>
                      <a:pt x="57" y="56"/>
                    </a:cubicBezTo>
                    <a:cubicBezTo>
                      <a:pt x="58" y="53"/>
                      <a:pt x="60" y="50"/>
                      <a:pt x="63" y="49"/>
                    </a:cubicBezTo>
                    <a:cubicBezTo>
                      <a:pt x="69" y="46"/>
                      <a:pt x="76" y="49"/>
                      <a:pt x="78" y="55"/>
                    </a:cubicBezTo>
                    <a:cubicBezTo>
                      <a:pt x="78" y="56"/>
                      <a:pt x="79" y="57"/>
                      <a:pt x="79" y="58"/>
                    </a:cubicBezTo>
                    <a:cubicBezTo>
                      <a:pt x="82" y="67"/>
                      <a:pt x="90" y="86"/>
                      <a:pt x="91" y="89"/>
                    </a:cubicBezTo>
                    <a:cubicBezTo>
                      <a:pt x="100" y="112"/>
                      <a:pt x="100" y="112"/>
                      <a:pt x="100" y="112"/>
                    </a:cubicBezTo>
                    <a:cubicBezTo>
                      <a:pt x="100" y="112"/>
                      <a:pt x="100" y="112"/>
                      <a:pt x="100" y="112"/>
                    </a:cubicBezTo>
                    <a:cubicBezTo>
                      <a:pt x="107" y="132"/>
                      <a:pt x="97" y="154"/>
                      <a:pt x="78" y="161"/>
                    </a:cubicBezTo>
                    <a:cubicBezTo>
                      <a:pt x="58" y="169"/>
                      <a:pt x="36" y="159"/>
                      <a:pt x="28" y="139"/>
                    </a:cubicBezTo>
                    <a:cubicBezTo>
                      <a:pt x="28" y="139"/>
                      <a:pt x="28" y="139"/>
                      <a:pt x="28" y="139"/>
                    </a:cubicBezTo>
                    <a:cubicBezTo>
                      <a:pt x="18" y="114"/>
                      <a:pt x="18" y="114"/>
                      <a:pt x="18" y="114"/>
                    </a:cubicBezTo>
                    <a:cubicBezTo>
                      <a:pt x="18" y="113"/>
                      <a:pt x="12" y="98"/>
                      <a:pt x="8" y="86"/>
                    </a:cubicBezTo>
                    <a:cubicBezTo>
                      <a:pt x="4" y="77"/>
                      <a:pt x="1" y="70"/>
                      <a:pt x="1" y="69"/>
                    </a:cubicBezTo>
                    <a:cubicBezTo>
                      <a:pt x="0" y="65"/>
                      <a:pt x="1" y="61"/>
                      <a:pt x="5"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69" name="Freeform 14"/>
              <p:cNvSpPr>
                <a:spLocks/>
              </p:cNvSpPr>
              <p:nvPr/>
            </p:nvSpPr>
            <p:spPr bwMode="auto">
              <a:xfrm>
                <a:off x="8973190" y="3436553"/>
                <a:ext cx="1862826" cy="958177"/>
              </a:xfrm>
              <a:custGeom>
                <a:avLst/>
                <a:gdLst>
                  <a:gd name="T0" fmla="*/ 1400 w 1478"/>
                  <a:gd name="T1" fmla="*/ 0 h 762"/>
                  <a:gd name="T2" fmla="*/ 1292 w 1478"/>
                  <a:gd name="T3" fmla="*/ 133 h 762"/>
                  <a:gd name="T4" fmla="*/ 1072 w 1478"/>
                  <a:gd name="T5" fmla="*/ 178 h 762"/>
                  <a:gd name="T6" fmla="*/ 898 w 1478"/>
                  <a:gd name="T7" fmla="*/ 72 h 762"/>
                  <a:gd name="T8" fmla="*/ 579 w 1478"/>
                  <a:gd name="T9" fmla="*/ 74 h 762"/>
                  <a:gd name="T10" fmla="*/ 406 w 1478"/>
                  <a:gd name="T11" fmla="*/ 178 h 762"/>
                  <a:gd name="T12" fmla="*/ 185 w 1478"/>
                  <a:gd name="T13" fmla="*/ 133 h 762"/>
                  <a:gd name="T14" fmla="*/ 78 w 1478"/>
                  <a:gd name="T15" fmla="*/ 0 h 762"/>
                  <a:gd name="T16" fmla="*/ 0 w 1478"/>
                  <a:gd name="T17" fmla="*/ 31 h 762"/>
                  <a:gd name="T18" fmla="*/ 139 w 1478"/>
                  <a:gd name="T19" fmla="*/ 203 h 762"/>
                  <a:gd name="T20" fmla="*/ 349 w 1478"/>
                  <a:gd name="T21" fmla="*/ 268 h 762"/>
                  <a:gd name="T22" fmla="*/ 422 w 1478"/>
                  <a:gd name="T23" fmla="*/ 261 h 762"/>
                  <a:gd name="T24" fmla="*/ 579 w 1478"/>
                  <a:gd name="T25" fmla="*/ 190 h 762"/>
                  <a:gd name="T26" fmla="*/ 579 w 1478"/>
                  <a:gd name="T27" fmla="*/ 762 h 762"/>
                  <a:gd name="T28" fmla="*/ 898 w 1478"/>
                  <a:gd name="T29" fmla="*/ 762 h 762"/>
                  <a:gd name="T30" fmla="*/ 898 w 1478"/>
                  <a:gd name="T31" fmla="*/ 189 h 762"/>
                  <a:gd name="T32" fmla="*/ 1128 w 1478"/>
                  <a:gd name="T33" fmla="*/ 267 h 762"/>
                  <a:gd name="T34" fmla="*/ 1339 w 1478"/>
                  <a:gd name="T35" fmla="*/ 203 h 762"/>
                  <a:gd name="T36" fmla="*/ 1478 w 1478"/>
                  <a:gd name="T37" fmla="*/ 31 h 762"/>
                  <a:gd name="T38" fmla="*/ 1400 w 1478"/>
                  <a:gd name="T39" fmla="*/ 0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8" h="762">
                    <a:moveTo>
                      <a:pt x="1400" y="0"/>
                    </a:move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762"/>
                      <a:pt x="579" y="762"/>
                      <a:pt x="579" y="762"/>
                    </a:cubicBezTo>
                    <a:cubicBezTo>
                      <a:pt x="898" y="762"/>
                      <a:pt x="898" y="762"/>
                      <a:pt x="898" y="762"/>
                    </a:cubicBezTo>
                    <a:cubicBezTo>
                      <a:pt x="898" y="189"/>
                      <a:pt x="898" y="189"/>
                      <a:pt x="898" y="189"/>
                    </a:cubicBezTo>
                    <a:cubicBezTo>
                      <a:pt x="964" y="241"/>
                      <a:pt x="1046" y="267"/>
                      <a:pt x="1128" y="267"/>
                    </a:cubicBezTo>
                    <a:cubicBezTo>
                      <a:pt x="1201" y="267"/>
                      <a:pt x="1274" y="247"/>
                      <a:pt x="1339" y="203"/>
                    </a:cubicBezTo>
                    <a:cubicBezTo>
                      <a:pt x="1402" y="161"/>
                      <a:pt x="1450" y="101"/>
                      <a:pt x="1478" y="31"/>
                    </a:cubicBezTo>
                    <a:lnTo>
                      <a:pt x="1400"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0" name="Freeform 15"/>
              <p:cNvSpPr>
                <a:spLocks/>
              </p:cNvSpPr>
              <p:nvPr/>
            </p:nvSpPr>
            <p:spPr bwMode="auto">
              <a:xfrm>
                <a:off x="8973190" y="3436552"/>
                <a:ext cx="1862827" cy="337236"/>
              </a:xfrm>
              <a:custGeom>
                <a:avLst/>
                <a:gdLst>
                  <a:gd name="T0" fmla="*/ 1128 w 1478"/>
                  <a:gd name="T1" fmla="*/ 267 h 268"/>
                  <a:gd name="T2" fmla="*/ 1339 w 1478"/>
                  <a:gd name="T3" fmla="*/ 203 h 268"/>
                  <a:gd name="T4" fmla="*/ 1478 w 1478"/>
                  <a:gd name="T5" fmla="*/ 31 h 268"/>
                  <a:gd name="T6" fmla="*/ 1400 w 1478"/>
                  <a:gd name="T7" fmla="*/ 0 h 268"/>
                  <a:gd name="T8" fmla="*/ 1292 w 1478"/>
                  <a:gd name="T9" fmla="*/ 133 h 268"/>
                  <a:gd name="T10" fmla="*/ 1072 w 1478"/>
                  <a:gd name="T11" fmla="*/ 178 h 268"/>
                  <a:gd name="T12" fmla="*/ 898 w 1478"/>
                  <a:gd name="T13" fmla="*/ 72 h 268"/>
                  <a:gd name="T14" fmla="*/ 579 w 1478"/>
                  <a:gd name="T15" fmla="*/ 74 h 268"/>
                  <a:gd name="T16" fmla="*/ 406 w 1478"/>
                  <a:gd name="T17" fmla="*/ 178 h 268"/>
                  <a:gd name="T18" fmla="*/ 185 w 1478"/>
                  <a:gd name="T19" fmla="*/ 133 h 268"/>
                  <a:gd name="T20" fmla="*/ 78 w 1478"/>
                  <a:gd name="T21" fmla="*/ 0 h 268"/>
                  <a:gd name="T22" fmla="*/ 0 w 1478"/>
                  <a:gd name="T23" fmla="*/ 31 h 268"/>
                  <a:gd name="T24" fmla="*/ 139 w 1478"/>
                  <a:gd name="T25" fmla="*/ 203 h 268"/>
                  <a:gd name="T26" fmla="*/ 349 w 1478"/>
                  <a:gd name="T27" fmla="*/ 268 h 268"/>
                  <a:gd name="T28" fmla="*/ 422 w 1478"/>
                  <a:gd name="T29" fmla="*/ 261 h 268"/>
                  <a:gd name="T30" fmla="*/ 579 w 1478"/>
                  <a:gd name="T31" fmla="*/ 190 h 268"/>
                  <a:gd name="T32" fmla="*/ 579 w 1478"/>
                  <a:gd name="T33" fmla="*/ 199 h 268"/>
                  <a:gd name="T34" fmla="*/ 613 w 1478"/>
                  <a:gd name="T35" fmla="*/ 85 h 268"/>
                  <a:gd name="T36" fmla="*/ 643 w 1478"/>
                  <a:gd name="T37" fmla="*/ 85 h 268"/>
                  <a:gd name="T38" fmla="*/ 713 w 1478"/>
                  <a:gd name="T39" fmla="*/ 135 h 268"/>
                  <a:gd name="T40" fmla="*/ 778 w 1478"/>
                  <a:gd name="T41" fmla="*/ 85 h 268"/>
                  <a:gd name="T42" fmla="*/ 835 w 1478"/>
                  <a:gd name="T43" fmla="*/ 85 h 268"/>
                  <a:gd name="T44" fmla="*/ 913 w 1478"/>
                  <a:gd name="T45" fmla="*/ 200 h 268"/>
                  <a:gd name="T46" fmla="*/ 1128 w 1478"/>
                  <a:gd name="T47" fmla="*/ 26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78" h="268">
                    <a:moveTo>
                      <a:pt x="1128" y="267"/>
                    </a:moveTo>
                    <a:cubicBezTo>
                      <a:pt x="1201" y="267"/>
                      <a:pt x="1274" y="247"/>
                      <a:pt x="1339" y="203"/>
                    </a:cubicBezTo>
                    <a:cubicBezTo>
                      <a:pt x="1402" y="161"/>
                      <a:pt x="1450" y="101"/>
                      <a:pt x="1478" y="31"/>
                    </a:cubicBezTo>
                    <a:cubicBezTo>
                      <a:pt x="1400" y="0"/>
                      <a:pt x="1400" y="0"/>
                      <a:pt x="1400" y="0"/>
                    </a:cubicBez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199"/>
                      <a:pt x="579" y="199"/>
                      <a:pt x="579" y="199"/>
                    </a:cubicBezTo>
                    <a:cubicBezTo>
                      <a:pt x="613" y="85"/>
                      <a:pt x="613" y="85"/>
                      <a:pt x="613" y="85"/>
                    </a:cubicBezTo>
                    <a:cubicBezTo>
                      <a:pt x="643" y="85"/>
                      <a:pt x="643" y="85"/>
                      <a:pt x="643" y="85"/>
                    </a:cubicBezTo>
                    <a:cubicBezTo>
                      <a:pt x="713" y="135"/>
                      <a:pt x="713" y="135"/>
                      <a:pt x="713" y="135"/>
                    </a:cubicBezTo>
                    <a:cubicBezTo>
                      <a:pt x="778" y="85"/>
                      <a:pt x="778" y="85"/>
                      <a:pt x="778" y="85"/>
                    </a:cubicBezTo>
                    <a:cubicBezTo>
                      <a:pt x="835" y="85"/>
                      <a:pt x="835" y="85"/>
                      <a:pt x="835" y="85"/>
                    </a:cubicBezTo>
                    <a:cubicBezTo>
                      <a:pt x="913" y="200"/>
                      <a:pt x="913" y="200"/>
                      <a:pt x="913" y="200"/>
                    </a:cubicBezTo>
                    <a:cubicBezTo>
                      <a:pt x="976" y="244"/>
                      <a:pt x="1052" y="267"/>
                      <a:pt x="1128" y="267"/>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1" name="Freeform 35"/>
              <p:cNvSpPr>
                <a:spLocks/>
              </p:cNvSpPr>
              <p:nvPr/>
            </p:nvSpPr>
            <p:spPr bwMode="auto">
              <a:xfrm>
                <a:off x="9481720" y="3080582"/>
                <a:ext cx="291736" cy="291736"/>
              </a:xfrm>
              <a:custGeom>
                <a:avLst/>
                <a:gdLst>
                  <a:gd name="T0" fmla="*/ 92 w 232"/>
                  <a:gd name="T1" fmla="*/ 232 h 232"/>
                  <a:gd name="T2" fmla="*/ 139 w 232"/>
                  <a:gd name="T3" fmla="*/ 0 h 232"/>
                  <a:gd name="T4" fmla="*/ 92 w 232"/>
                  <a:gd name="T5" fmla="*/ 232 h 232"/>
                </a:gdLst>
                <a:ahLst/>
                <a:cxnLst>
                  <a:cxn ang="0">
                    <a:pos x="T0" y="T1"/>
                  </a:cxn>
                  <a:cxn ang="0">
                    <a:pos x="T2" y="T3"/>
                  </a:cxn>
                  <a:cxn ang="0">
                    <a:pos x="T4" y="T5"/>
                  </a:cxn>
                </a:cxnLst>
                <a:rect l="0" t="0" r="r" b="b"/>
                <a:pathLst>
                  <a:path w="232" h="232">
                    <a:moveTo>
                      <a:pt x="92" y="232"/>
                    </a:moveTo>
                    <a:cubicBezTo>
                      <a:pt x="92" y="232"/>
                      <a:pt x="0" y="92"/>
                      <a:pt x="139" y="0"/>
                    </a:cubicBezTo>
                    <a:cubicBezTo>
                      <a:pt x="139" y="0"/>
                      <a:pt x="232" y="139"/>
                      <a:pt x="92" y="232"/>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2" name="Freeform 36"/>
              <p:cNvSpPr>
                <a:spLocks/>
              </p:cNvSpPr>
              <p:nvPr/>
            </p:nvSpPr>
            <p:spPr bwMode="auto">
              <a:xfrm>
                <a:off x="9444250" y="3152847"/>
                <a:ext cx="278353" cy="278353"/>
              </a:xfrm>
              <a:custGeom>
                <a:avLst/>
                <a:gdLst>
                  <a:gd name="T0" fmla="*/ 153 w 220"/>
                  <a:gd name="T1" fmla="*/ 221 h 221"/>
                  <a:gd name="T2" fmla="*/ 67 w 220"/>
                  <a:gd name="T3" fmla="*/ 0 h 221"/>
                  <a:gd name="T4" fmla="*/ 153 w 220"/>
                  <a:gd name="T5" fmla="*/ 221 h 221"/>
                </a:gdLst>
                <a:ahLst/>
                <a:cxnLst>
                  <a:cxn ang="0">
                    <a:pos x="T0" y="T1"/>
                  </a:cxn>
                  <a:cxn ang="0">
                    <a:pos x="T2" y="T3"/>
                  </a:cxn>
                  <a:cxn ang="0">
                    <a:pos x="T4" y="T5"/>
                  </a:cxn>
                </a:cxnLst>
                <a:rect l="0" t="0" r="r" b="b"/>
                <a:pathLst>
                  <a:path w="220" h="221">
                    <a:moveTo>
                      <a:pt x="153" y="221"/>
                    </a:moveTo>
                    <a:cubicBezTo>
                      <a:pt x="153" y="221"/>
                      <a:pt x="0" y="153"/>
                      <a:pt x="67" y="0"/>
                    </a:cubicBezTo>
                    <a:cubicBezTo>
                      <a:pt x="67" y="0"/>
                      <a:pt x="220" y="68"/>
                      <a:pt x="153" y="221"/>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3" name="Freeform 37"/>
              <p:cNvSpPr>
                <a:spLocks/>
              </p:cNvSpPr>
              <p:nvPr/>
            </p:nvSpPr>
            <p:spPr bwMode="auto">
              <a:xfrm>
                <a:off x="9529897" y="3292023"/>
                <a:ext cx="270324" cy="283706"/>
              </a:xfrm>
              <a:custGeom>
                <a:avLst/>
                <a:gdLst>
                  <a:gd name="T0" fmla="*/ 216 w 216"/>
                  <a:gd name="T1" fmla="*/ 156 h 224"/>
                  <a:gd name="T2" fmla="*/ 0 w 216"/>
                  <a:gd name="T3" fmla="*/ 61 h 224"/>
                  <a:gd name="T4" fmla="*/ 216 w 216"/>
                  <a:gd name="T5" fmla="*/ 156 h 224"/>
                </a:gdLst>
                <a:ahLst/>
                <a:cxnLst>
                  <a:cxn ang="0">
                    <a:pos x="T0" y="T1"/>
                  </a:cxn>
                  <a:cxn ang="0">
                    <a:pos x="T2" y="T3"/>
                  </a:cxn>
                  <a:cxn ang="0">
                    <a:pos x="T4" y="T5"/>
                  </a:cxn>
                </a:cxnLst>
                <a:rect l="0" t="0" r="r" b="b"/>
                <a:pathLst>
                  <a:path w="216" h="224">
                    <a:moveTo>
                      <a:pt x="216" y="156"/>
                    </a:moveTo>
                    <a:cubicBezTo>
                      <a:pt x="206" y="160"/>
                      <a:pt x="63" y="224"/>
                      <a:pt x="0" y="61"/>
                    </a:cubicBezTo>
                    <a:cubicBezTo>
                      <a:pt x="0" y="61"/>
                      <a:pt x="156" y="0"/>
                      <a:pt x="216" y="156"/>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4" name="Freeform 38"/>
              <p:cNvSpPr>
                <a:spLocks/>
              </p:cNvSpPr>
              <p:nvPr/>
            </p:nvSpPr>
            <p:spPr bwMode="auto">
              <a:xfrm>
                <a:off x="9596809" y="3281317"/>
                <a:ext cx="222147" cy="187353"/>
              </a:xfrm>
              <a:custGeom>
                <a:avLst/>
                <a:gdLst>
                  <a:gd name="T0" fmla="*/ 83 w 83"/>
                  <a:gd name="T1" fmla="*/ 31 h 70"/>
                  <a:gd name="T2" fmla="*/ 65 w 83"/>
                  <a:gd name="T3" fmla="*/ 70 h 70"/>
                  <a:gd name="T4" fmla="*/ 0 w 83"/>
                  <a:gd name="T5" fmla="*/ 39 h 70"/>
                  <a:gd name="T6" fmla="*/ 18 w 83"/>
                  <a:gd name="T7" fmla="*/ 0 h 70"/>
                  <a:gd name="T8" fmla="*/ 83 w 83"/>
                  <a:gd name="T9" fmla="*/ 31 h 70"/>
                </a:gdLst>
                <a:ahLst/>
                <a:cxnLst>
                  <a:cxn ang="0">
                    <a:pos x="T0" y="T1"/>
                  </a:cxn>
                  <a:cxn ang="0">
                    <a:pos x="T2" y="T3"/>
                  </a:cxn>
                  <a:cxn ang="0">
                    <a:pos x="T4" y="T5"/>
                  </a:cxn>
                  <a:cxn ang="0">
                    <a:pos x="T6" y="T7"/>
                  </a:cxn>
                  <a:cxn ang="0">
                    <a:pos x="T8" y="T9"/>
                  </a:cxn>
                </a:cxnLst>
                <a:rect l="0" t="0" r="r" b="b"/>
                <a:pathLst>
                  <a:path w="83" h="70">
                    <a:moveTo>
                      <a:pt x="83" y="31"/>
                    </a:moveTo>
                    <a:lnTo>
                      <a:pt x="65" y="70"/>
                    </a:lnTo>
                    <a:lnTo>
                      <a:pt x="0" y="39"/>
                    </a:lnTo>
                    <a:lnTo>
                      <a:pt x="18" y="0"/>
                    </a:lnTo>
                    <a:lnTo>
                      <a:pt x="83" y="31"/>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5" name="Freeform 39"/>
              <p:cNvSpPr>
                <a:spLocks/>
              </p:cNvSpPr>
              <p:nvPr/>
            </p:nvSpPr>
            <p:spPr bwMode="auto">
              <a:xfrm>
                <a:off x="9626250" y="3171582"/>
                <a:ext cx="372030" cy="414853"/>
              </a:xfrm>
              <a:custGeom>
                <a:avLst/>
                <a:gdLst>
                  <a:gd name="T0" fmla="*/ 17 w 296"/>
                  <a:gd name="T1" fmla="*/ 0 h 330"/>
                  <a:gd name="T2" fmla="*/ 15 w 296"/>
                  <a:gd name="T3" fmla="*/ 73 h 330"/>
                  <a:gd name="T4" fmla="*/ 0 w 296"/>
                  <a:gd name="T5" fmla="*/ 90 h 330"/>
                  <a:gd name="T6" fmla="*/ 84 w 296"/>
                  <a:gd name="T7" fmla="*/ 125 h 330"/>
                  <a:gd name="T8" fmla="*/ 90 w 296"/>
                  <a:gd name="T9" fmla="*/ 129 h 330"/>
                  <a:gd name="T10" fmla="*/ 109 w 296"/>
                  <a:gd name="T11" fmla="*/ 146 h 330"/>
                  <a:gd name="T12" fmla="*/ 101 w 296"/>
                  <a:gd name="T13" fmla="*/ 163 h 330"/>
                  <a:gd name="T14" fmla="*/ 88 w 296"/>
                  <a:gd name="T15" fmla="*/ 155 h 330"/>
                  <a:gd name="T16" fmla="*/ 61 w 296"/>
                  <a:gd name="T17" fmla="*/ 161 h 330"/>
                  <a:gd name="T18" fmla="*/ 67 w 296"/>
                  <a:gd name="T19" fmla="*/ 189 h 330"/>
                  <a:gd name="T20" fmla="*/ 89 w 296"/>
                  <a:gd name="T21" fmla="*/ 203 h 330"/>
                  <a:gd name="T22" fmla="*/ 122 w 296"/>
                  <a:gd name="T23" fmla="*/ 223 h 330"/>
                  <a:gd name="T24" fmla="*/ 132 w 296"/>
                  <a:gd name="T25" fmla="*/ 291 h 330"/>
                  <a:gd name="T26" fmla="*/ 201 w 296"/>
                  <a:gd name="T27" fmla="*/ 330 h 330"/>
                  <a:gd name="T28" fmla="*/ 248 w 296"/>
                  <a:gd name="T29" fmla="*/ 205 h 330"/>
                  <a:gd name="T30" fmla="*/ 282 w 296"/>
                  <a:gd name="T31" fmla="*/ 176 h 330"/>
                  <a:gd name="T32" fmla="*/ 296 w 296"/>
                  <a:gd name="T33" fmla="*/ 153 h 330"/>
                  <a:gd name="T34" fmla="*/ 208 w 296"/>
                  <a:gd name="T35" fmla="*/ 89 h 330"/>
                  <a:gd name="T36" fmla="*/ 223 w 296"/>
                  <a:gd name="T37" fmla="*/ 64 h 330"/>
                  <a:gd name="T38" fmla="*/ 17 w 296"/>
                  <a:gd name="T39"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6" h="330">
                    <a:moveTo>
                      <a:pt x="17" y="0"/>
                    </a:moveTo>
                    <a:cubicBezTo>
                      <a:pt x="30" y="20"/>
                      <a:pt x="30" y="48"/>
                      <a:pt x="15" y="73"/>
                    </a:cubicBezTo>
                    <a:cubicBezTo>
                      <a:pt x="10" y="79"/>
                      <a:pt x="6" y="85"/>
                      <a:pt x="0" y="90"/>
                    </a:cubicBezTo>
                    <a:cubicBezTo>
                      <a:pt x="27" y="95"/>
                      <a:pt x="56" y="107"/>
                      <a:pt x="84" y="125"/>
                    </a:cubicBezTo>
                    <a:cubicBezTo>
                      <a:pt x="86" y="126"/>
                      <a:pt x="88" y="127"/>
                      <a:pt x="90" y="129"/>
                    </a:cubicBezTo>
                    <a:cubicBezTo>
                      <a:pt x="101" y="139"/>
                      <a:pt x="109" y="146"/>
                      <a:pt x="109" y="146"/>
                    </a:cubicBezTo>
                    <a:cubicBezTo>
                      <a:pt x="106" y="152"/>
                      <a:pt x="104" y="158"/>
                      <a:pt x="101" y="163"/>
                    </a:cubicBezTo>
                    <a:cubicBezTo>
                      <a:pt x="96" y="160"/>
                      <a:pt x="91" y="156"/>
                      <a:pt x="88" y="155"/>
                    </a:cubicBezTo>
                    <a:cubicBezTo>
                      <a:pt x="79" y="149"/>
                      <a:pt x="67" y="152"/>
                      <a:pt x="61" y="161"/>
                    </a:cubicBezTo>
                    <a:cubicBezTo>
                      <a:pt x="55" y="171"/>
                      <a:pt x="58" y="183"/>
                      <a:pt x="67" y="189"/>
                    </a:cubicBezTo>
                    <a:cubicBezTo>
                      <a:pt x="71" y="191"/>
                      <a:pt x="85" y="200"/>
                      <a:pt x="89" y="203"/>
                    </a:cubicBezTo>
                    <a:cubicBezTo>
                      <a:pt x="90" y="203"/>
                      <a:pt x="122" y="223"/>
                      <a:pt x="122" y="223"/>
                    </a:cubicBezTo>
                    <a:cubicBezTo>
                      <a:pt x="122" y="239"/>
                      <a:pt x="132" y="291"/>
                      <a:pt x="132" y="291"/>
                    </a:cubicBezTo>
                    <a:cubicBezTo>
                      <a:pt x="201" y="330"/>
                      <a:pt x="201" y="330"/>
                      <a:pt x="201" y="330"/>
                    </a:cubicBezTo>
                    <a:cubicBezTo>
                      <a:pt x="248" y="205"/>
                      <a:pt x="248" y="205"/>
                      <a:pt x="248" y="205"/>
                    </a:cubicBezTo>
                    <a:cubicBezTo>
                      <a:pt x="260" y="195"/>
                      <a:pt x="273" y="191"/>
                      <a:pt x="282" y="176"/>
                    </a:cubicBezTo>
                    <a:cubicBezTo>
                      <a:pt x="287" y="168"/>
                      <a:pt x="293" y="162"/>
                      <a:pt x="296" y="153"/>
                    </a:cubicBezTo>
                    <a:cubicBezTo>
                      <a:pt x="208" y="89"/>
                      <a:pt x="208" y="89"/>
                      <a:pt x="208" y="89"/>
                    </a:cubicBezTo>
                    <a:cubicBezTo>
                      <a:pt x="223" y="64"/>
                      <a:pt x="223" y="64"/>
                      <a:pt x="223" y="64"/>
                    </a:cubicBezTo>
                    <a:lnTo>
                      <a:pt x="17"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6" name="Freeform 40"/>
              <p:cNvSpPr>
                <a:spLocks/>
              </p:cNvSpPr>
              <p:nvPr/>
            </p:nvSpPr>
            <p:spPr bwMode="auto">
              <a:xfrm>
                <a:off x="9778809" y="3259906"/>
                <a:ext cx="18735" cy="18735"/>
              </a:xfrm>
              <a:custGeom>
                <a:avLst/>
                <a:gdLst>
                  <a:gd name="T0" fmla="*/ 11 w 15"/>
                  <a:gd name="T1" fmla="*/ 2 h 16"/>
                  <a:gd name="T2" fmla="*/ 13 w 15"/>
                  <a:gd name="T3" fmla="*/ 12 h 16"/>
                  <a:gd name="T4" fmla="*/ 4 w 15"/>
                  <a:gd name="T5" fmla="*/ 14 h 16"/>
                  <a:gd name="T6" fmla="*/ 2 w 15"/>
                  <a:gd name="T7" fmla="*/ 5 h 16"/>
                  <a:gd name="T8" fmla="*/ 11 w 15"/>
                  <a:gd name="T9" fmla="*/ 2 h 16"/>
                </a:gdLst>
                <a:ahLst/>
                <a:cxnLst>
                  <a:cxn ang="0">
                    <a:pos x="T0" y="T1"/>
                  </a:cxn>
                  <a:cxn ang="0">
                    <a:pos x="T2" y="T3"/>
                  </a:cxn>
                  <a:cxn ang="0">
                    <a:pos x="T4" y="T5"/>
                  </a:cxn>
                  <a:cxn ang="0">
                    <a:pos x="T6" y="T7"/>
                  </a:cxn>
                  <a:cxn ang="0">
                    <a:pos x="T8" y="T9"/>
                  </a:cxn>
                </a:cxnLst>
                <a:rect l="0" t="0" r="r" b="b"/>
                <a:pathLst>
                  <a:path w="15" h="16">
                    <a:moveTo>
                      <a:pt x="11" y="2"/>
                    </a:moveTo>
                    <a:cubicBezTo>
                      <a:pt x="14" y="4"/>
                      <a:pt x="15" y="9"/>
                      <a:pt x="13" y="12"/>
                    </a:cubicBezTo>
                    <a:cubicBezTo>
                      <a:pt x="11" y="15"/>
                      <a:pt x="7" y="16"/>
                      <a:pt x="4" y="14"/>
                    </a:cubicBezTo>
                    <a:cubicBezTo>
                      <a:pt x="1" y="12"/>
                      <a:pt x="0" y="8"/>
                      <a:pt x="2" y="5"/>
                    </a:cubicBezTo>
                    <a:cubicBezTo>
                      <a:pt x="4" y="1"/>
                      <a:pt x="8" y="0"/>
                      <a:pt x="11" y="2"/>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7" name="Freeform 41"/>
              <p:cNvSpPr>
                <a:spLocks/>
              </p:cNvSpPr>
              <p:nvPr/>
            </p:nvSpPr>
            <p:spPr bwMode="auto">
              <a:xfrm>
                <a:off x="9816280" y="3356259"/>
                <a:ext cx="179324" cy="230177"/>
              </a:xfrm>
              <a:custGeom>
                <a:avLst/>
                <a:gdLst>
                  <a:gd name="T0" fmla="*/ 130 w 142"/>
                  <a:gd name="T1" fmla="*/ 0 h 184"/>
                  <a:gd name="T2" fmla="*/ 46 w 142"/>
                  <a:gd name="T3" fmla="*/ 69 h 184"/>
                  <a:gd name="T4" fmla="*/ 0 w 142"/>
                  <a:gd name="T5" fmla="*/ 59 h 184"/>
                  <a:gd name="T6" fmla="*/ 26 w 142"/>
                  <a:gd name="T7" fmla="*/ 171 h 184"/>
                  <a:gd name="T8" fmla="*/ 50 w 142"/>
                  <a:gd name="T9" fmla="*/ 184 h 184"/>
                  <a:gd name="T10" fmla="*/ 103 w 142"/>
                  <a:gd name="T11" fmla="*/ 137 h 184"/>
                  <a:gd name="T12" fmla="*/ 99 w 142"/>
                  <a:gd name="T13" fmla="*/ 75 h 184"/>
                  <a:gd name="T14" fmla="*/ 128 w 142"/>
                  <a:gd name="T15" fmla="*/ 38 h 184"/>
                  <a:gd name="T16" fmla="*/ 129 w 142"/>
                  <a:gd name="T17" fmla="*/ 33 h 184"/>
                  <a:gd name="T18" fmla="*/ 132 w 142"/>
                  <a:gd name="T19" fmla="*/ 31 h 184"/>
                  <a:gd name="T20" fmla="*/ 142 w 142"/>
                  <a:gd name="T21" fmla="*/ 7 h 184"/>
                  <a:gd name="T22" fmla="*/ 130 w 142"/>
                  <a:gd name="T2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2" h="184">
                    <a:moveTo>
                      <a:pt x="130" y="0"/>
                    </a:moveTo>
                    <a:cubicBezTo>
                      <a:pt x="46" y="69"/>
                      <a:pt x="46" y="69"/>
                      <a:pt x="46" y="69"/>
                    </a:cubicBezTo>
                    <a:cubicBezTo>
                      <a:pt x="0" y="59"/>
                      <a:pt x="0" y="59"/>
                      <a:pt x="0" y="59"/>
                    </a:cubicBezTo>
                    <a:cubicBezTo>
                      <a:pt x="26" y="171"/>
                      <a:pt x="26" y="171"/>
                      <a:pt x="26" y="171"/>
                    </a:cubicBezTo>
                    <a:cubicBezTo>
                      <a:pt x="50" y="184"/>
                      <a:pt x="50" y="184"/>
                      <a:pt x="50" y="184"/>
                    </a:cubicBezTo>
                    <a:cubicBezTo>
                      <a:pt x="103" y="137"/>
                      <a:pt x="103" y="137"/>
                      <a:pt x="103" y="137"/>
                    </a:cubicBezTo>
                    <a:cubicBezTo>
                      <a:pt x="99" y="75"/>
                      <a:pt x="99" y="75"/>
                      <a:pt x="99" y="75"/>
                    </a:cubicBezTo>
                    <a:cubicBezTo>
                      <a:pt x="110" y="64"/>
                      <a:pt x="120" y="52"/>
                      <a:pt x="128" y="38"/>
                    </a:cubicBezTo>
                    <a:cubicBezTo>
                      <a:pt x="128" y="36"/>
                      <a:pt x="128" y="35"/>
                      <a:pt x="129" y="33"/>
                    </a:cubicBezTo>
                    <a:cubicBezTo>
                      <a:pt x="130" y="32"/>
                      <a:pt x="131" y="32"/>
                      <a:pt x="132" y="31"/>
                    </a:cubicBezTo>
                    <a:cubicBezTo>
                      <a:pt x="136" y="23"/>
                      <a:pt x="139" y="15"/>
                      <a:pt x="142" y="7"/>
                    </a:cubicBezTo>
                    <a:lnTo>
                      <a:pt x="13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spTree>
    <p:extLst>
      <p:ext uri="{BB962C8B-B14F-4D97-AF65-F5344CB8AC3E}">
        <p14:creationId xmlns:p14="http://schemas.microsoft.com/office/powerpoint/2010/main" val="71950964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rgbClr val="0072C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570" y="1075863"/>
            <a:ext cx="7171399" cy="1158793"/>
          </a:xfrm>
          <a:noFill/>
        </p:spPr>
        <p:txBody>
          <a:bodyPr tIns="91440" bIns="91440" anchor="t" anchorCtr="0">
            <a:spAutoFit/>
          </a:bodyPr>
          <a:lstStyle>
            <a:lvl1pPr>
              <a:defRPr sz="7058" spc="-7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8094809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 and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0078D7"/>
                </a:solidFill>
              </a:defRPr>
            </a:lvl1pPr>
          </a:lstStyle>
          <a:p>
            <a:r>
              <a:rPr lang="en-US" dirty="0"/>
              <a:t>Click to edit Master title style</a:t>
            </a:r>
          </a:p>
        </p:txBody>
      </p:sp>
      <p:sp>
        <p:nvSpPr>
          <p:cNvPr id="6" name="Text Placeholder 5"/>
          <p:cNvSpPr>
            <a:spLocks noGrp="1"/>
          </p:cNvSpPr>
          <p:nvPr>
            <p:ph type="body" sz="quarter" idx="10"/>
          </p:nvPr>
        </p:nvSpPr>
        <p:spPr>
          <a:xfrm>
            <a:off x="358570" y="1344828"/>
            <a:ext cx="11474238" cy="1624291"/>
          </a:xfrm>
        </p:spPr>
        <p:txBody>
          <a:bodyPr>
            <a:spAutoFit/>
          </a:bodyPr>
          <a:lstStyle>
            <a:lvl1pPr marL="0" indent="0">
              <a:spcBef>
                <a:spcPts val="588"/>
              </a:spcBef>
              <a:buNone/>
              <a:defRPr sz="2745" spc="-29" baseline="0">
                <a:solidFill>
                  <a:srgbClr val="0072C6"/>
                </a:solidFill>
                <a:latin typeface="+mj-lt"/>
              </a:defRPr>
            </a:lvl1pPr>
            <a:lvl2pPr marL="0" indent="0">
              <a:spcBef>
                <a:spcPts val="588"/>
              </a:spcBef>
              <a:buFontTx/>
              <a:buNone/>
              <a:defRPr sz="1961"/>
            </a:lvl2pPr>
            <a:lvl3pPr marL="224097" indent="0">
              <a:spcBef>
                <a:spcPts val="588"/>
              </a:spcBef>
              <a:buNone/>
              <a:defRPr/>
            </a:lvl3pPr>
            <a:lvl4pPr marL="448193" indent="0">
              <a:spcBef>
                <a:spcPts val="588"/>
              </a:spcBef>
              <a:buNone/>
              <a:defRPr/>
            </a:lvl4pPr>
            <a:lvl5pPr marL="672290" indent="0">
              <a:spcBef>
                <a:spcPts val="588"/>
              </a:spcBef>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58551909"/>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Demo slide">
    <p:bg>
      <p:bgPr>
        <a:solidFill>
          <a:srgbClr val="00205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sz="7058" spc="-98" baseline="0">
                <a:solidFill>
                  <a:schemeClr val="bg1"/>
                </a:solidFill>
              </a:defRPr>
            </a:lvl1pPr>
          </a:lstStyle>
          <a:p>
            <a:r>
              <a:rPr lang="en-US" dirty="0"/>
              <a:t>Demo title</a:t>
            </a:r>
          </a:p>
        </p:txBody>
      </p:sp>
      <p:sp>
        <p:nvSpPr>
          <p:cNvPr id="5" name="Text Placeholder 4"/>
          <p:cNvSpPr>
            <a:spLocks noGrp="1"/>
          </p:cNvSpPr>
          <p:nvPr>
            <p:ph type="body" sz="quarter" idx="12" hasCustomPrompt="1"/>
          </p:nvPr>
        </p:nvSpPr>
        <p:spPr>
          <a:xfrm>
            <a:off x="269240" y="3877276"/>
            <a:ext cx="9860674" cy="778565"/>
          </a:xfrm>
          <a:noFill/>
        </p:spPr>
        <p:txBody>
          <a:bodyPr lIns="182880" tIns="146304" rIns="182880" bIns="146304">
            <a:spAutoFit/>
          </a:bodyPr>
          <a:lstStyle>
            <a:lvl1pPr marL="0" indent="0">
              <a:spcBef>
                <a:spcPts val="0"/>
              </a:spcBef>
              <a:buNone/>
              <a:defRPr sz="3529" spc="0" baseline="0">
                <a:solidFill>
                  <a:schemeClr val="bg1"/>
                </a:solidFill>
                <a:latin typeface="+mj-lt"/>
              </a:defRPr>
            </a:lvl1pPr>
          </a:lstStyle>
          <a:p>
            <a:pPr lvl="0"/>
            <a:r>
              <a:rPr lang="en-US" dirty="0"/>
              <a:t>Speaker Name</a:t>
            </a:r>
          </a:p>
        </p:txBody>
      </p:sp>
    </p:spTree>
    <p:extLst>
      <p:ext uri="{BB962C8B-B14F-4D97-AF65-F5344CB8AC3E}">
        <p14:creationId xmlns:p14="http://schemas.microsoft.com/office/powerpoint/2010/main" val="118922869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58570" y="1255173"/>
            <a:ext cx="11474238" cy="1665521"/>
          </a:xfrm>
        </p:spPr>
        <p:txBody>
          <a:bodyPr>
            <a:spAutoFit/>
          </a:bodyPr>
          <a:lstStyle>
            <a:lvl1pPr>
              <a:spcBef>
                <a:spcPts val="588"/>
              </a:spcBef>
              <a:defRPr sz="1961"/>
            </a:lvl1pPr>
            <a:lvl2pPr>
              <a:spcBef>
                <a:spcPts val="588"/>
              </a:spcBef>
              <a:defRPr sz="1961"/>
            </a:lvl2pPr>
            <a:lvl3pPr>
              <a:spcBef>
                <a:spcPts val="588"/>
              </a:spcBef>
              <a:defRPr sz="1961"/>
            </a:lvl3pPr>
            <a:lvl4pPr>
              <a:spcBef>
                <a:spcPts val="588"/>
              </a:spcBef>
              <a:defRPr sz="1961"/>
            </a:lvl4pPr>
            <a:lvl5pPr>
              <a:spcBef>
                <a:spcPts val="588"/>
              </a:spcBef>
              <a:defRPr sz="196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369395203"/>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777347"/>
            <a:ext cx="4795873" cy="1303306"/>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179034680"/>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Closing logo slide">
    <p:bg>
      <p:bgPr>
        <a:solidFill>
          <a:srgbClr val="0072C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343940" y="5446242"/>
            <a:ext cx="11474238" cy="935484"/>
          </a:xfrm>
          <a:prstGeom prst="rect">
            <a:avLst/>
          </a:prstGeom>
          <a:noFill/>
          <a:ln w="12700">
            <a:noFill/>
            <a:miter lim="800000"/>
            <a:headEnd type="none" w="sm" len="sm"/>
            <a:tailEnd type="none" w="sm" len="sm"/>
          </a:ln>
          <a:effectLst/>
        </p:spPr>
        <p:txBody>
          <a:bodyPr vert="horz" wrap="square" lIns="89642" tIns="89642" rIns="89642" bIns="89642" numCol="1" anchor="t" anchorCtr="0" compatLnSpc="1">
            <a:prstTxWarp prst="textNoShape">
              <a:avLst/>
            </a:prstTxWarp>
            <a:spAutoFit/>
          </a:bodyPr>
          <a:lstStyle/>
          <a:p>
            <a:pPr defTabSz="913924" eaLnBrk="0" hangingPunct="0"/>
            <a:r>
              <a:rPr lang="en-US" sz="980" baseline="0" dirty="0">
                <a:solidFill>
                  <a:schemeClr val="bg1"/>
                </a:solidFill>
                <a:cs typeface="Segoe UI" pitchFamily="34" charset="0"/>
              </a:rPr>
              <a:t>© 2016 Microsoft Corporation. All rights reserved. The text in this document is available under the Creative Commons Attribution 3.0 License, additional terms may apply.  All other content contained in this document (including, without limitation, trademarks, logos, images, etc.) are not included within the Creative Commons license grant.  This document does not provide you with any legal rights to any intellectual property in any Microsoft product. You may copy and use this document for your internal, reference purposes.  </a:t>
            </a:r>
          </a:p>
          <a:p>
            <a:pPr defTabSz="913924" eaLnBrk="0" hangingPunct="0"/>
            <a:r>
              <a:rPr lang="en-US" sz="980" baseline="0" dirty="0">
                <a:solidFill>
                  <a:schemeClr val="bg1"/>
                </a:solidFill>
                <a:cs typeface="Segoe UI" pitchFamily="34" charset="0"/>
              </a:rPr>
              <a:t>This document is provided "as-is." Information and views expressed in this document, including URL and other Internet Web site references, may change without notice. You bear the risk of using it. Some examples are for illustration only and are fictitious. No real association is intended or inferred. Microsoft makes no warranties, express or implied, with respect to the information provided here. </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2205576610"/>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Dark">
    <p:bg>
      <p:bgPr>
        <a:solidFill>
          <a:schemeClr val="tx1"/>
        </a:solidFill>
        <a:effectLst/>
      </p:bgPr>
    </p:bg>
    <p:spTree>
      <p:nvGrpSpPr>
        <p:cNvPr id="1" name=""/>
        <p:cNvGrpSpPr/>
        <p:nvPr/>
      </p:nvGrpSpPr>
      <p:grpSpPr>
        <a:xfrm>
          <a:off x="0" y="0"/>
          <a:ext cx="0" cy="0"/>
          <a:chOff x="0" y="0"/>
          <a:chExt cx="0" cy="0"/>
        </a:xfrm>
      </p:grpSpPr>
      <p:pic>
        <p:nvPicPr>
          <p:cNvPr id="3" name="Picture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22275" y="163513"/>
            <a:ext cx="11563350" cy="6500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 name="Group 7"/>
          <p:cNvGrpSpPr>
            <a:grpSpLocks/>
          </p:cNvGrpSpPr>
          <p:nvPr/>
        </p:nvGrpSpPr>
        <p:grpSpPr bwMode="auto">
          <a:xfrm>
            <a:off x="0" y="2027238"/>
            <a:ext cx="650875" cy="3146425"/>
            <a:chOff x="-1" y="2026594"/>
            <a:chExt cx="650125" cy="3147353"/>
          </a:xfrm>
        </p:grpSpPr>
        <p:grpSp>
          <p:nvGrpSpPr>
            <p:cNvPr id="5" name="Group 8"/>
            <p:cNvGrpSpPr>
              <a:grpSpLocks/>
            </p:cNvGrpSpPr>
            <p:nvPr/>
          </p:nvGrpSpPr>
          <p:grpSpPr bwMode="auto">
            <a:xfrm>
              <a:off x="-1" y="2026594"/>
              <a:ext cx="422565" cy="449708"/>
              <a:chOff x="-3559241" y="1808385"/>
              <a:chExt cx="3808622" cy="449708"/>
            </a:xfrm>
          </p:grpSpPr>
          <p:pic>
            <p:nvPicPr>
              <p:cNvPr id="15" name="Picture 18"/>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1804542" y="204170"/>
                <a:ext cx="299224" cy="3808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19"/>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1804542" y="53686"/>
                <a:ext cx="299224" cy="3808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 name="Group 9"/>
            <p:cNvGrpSpPr>
              <a:grpSpLocks/>
            </p:cNvGrpSpPr>
            <p:nvPr/>
          </p:nvGrpSpPr>
          <p:grpSpPr bwMode="auto">
            <a:xfrm>
              <a:off x="0" y="3085737"/>
              <a:ext cx="390448" cy="449708"/>
              <a:chOff x="-3559241" y="1808385"/>
              <a:chExt cx="3808622" cy="449708"/>
            </a:xfrm>
          </p:grpSpPr>
          <p:pic>
            <p:nvPicPr>
              <p:cNvPr id="13" name="Picture 16"/>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1804542" y="204170"/>
                <a:ext cx="299224" cy="3808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7"/>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1804542" y="53686"/>
                <a:ext cx="299224" cy="3808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7" name="Group 10"/>
            <p:cNvGrpSpPr>
              <a:grpSpLocks/>
            </p:cNvGrpSpPr>
            <p:nvPr/>
          </p:nvGrpSpPr>
          <p:grpSpPr bwMode="auto">
            <a:xfrm>
              <a:off x="0" y="4370567"/>
              <a:ext cx="390448" cy="449708"/>
              <a:chOff x="-3559241" y="1808385"/>
              <a:chExt cx="3808622" cy="449708"/>
            </a:xfrm>
          </p:grpSpPr>
          <p:pic>
            <p:nvPicPr>
              <p:cNvPr id="11" name="Picture 14"/>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1804542" y="204170"/>
                <a:ext cx="299224" cy="3808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5"/>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1804542" y="53686"/>
                <a:ext cx="299224" cy="3808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8" name="Picture 1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73989" y="4386547"/>
              <a:ext cx="39370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1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56424" y="2041038"/>
              <a:ext cx="39370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1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43509" y="3104099"/>
              <a:ext cx="39370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7" name="Group 20"/>
          <p:cNvGrpSpPr>
            <a:grpSpLocks/>
          </p:cNvGrpSpPr>
          <p:nvPr/>
        </p:nvGrpSpPr>
        <p:grpSpPr bwMode="auto">
          <a:xfrm>
            <a:off x="11796713" y="3035300"/>
            <a:ext cx="395287" cy="1133475"/>
            <a:chOff x="11796807" y="3034654"/>
            <a:chExt cx="395194" cy="1134351"/>
          </a:xfrm>
        </p:grpSpPr>
        <p:grpSp>
          <p:nvGrpSpPr>
            <p:cNvPr id="18" name="Group 21"/>
            <p:cNvGrpSpPr>
              <a:grpSpLocks/>
            </p:cNvGrpSpPr>
            <p:nvPr/>
          </p:nvGrpSpPr>
          <p:grpSpPr bwMode="auto">
            <a:xfrm>
              <a:off x="11883857" y="3034654"/>
              <a:ext cx="308144" cy="1006457"/>
              <a:chOff x="11429363" y="3034654"/>
              <a:chExt cx="3808622" cy="1006457"/>
            </a:xfrm>
          </p:grpSpPr>
          <p:pic>
            <p:nvPicPr>
              <p:cNvPr id="22" name="Picture 25"/>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13184062" y="1987188"/>
                <a:ext cx="299224" cy="3808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Picture 26"/>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13184062" y="1631134"/>
                <a:ext cx="299224" cy="3808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Picture 27"/>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13184062" y="1279955"/>
                <a:ext cx="299224" cy="3808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9" name="Picture 2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1796807" y="3156574"/>
              <a:ext cx="156533" cy="313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2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1796807" y="3500146"/>
              <a:ext cx="156533" cy="313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2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1796807" y="3855939"/>
              <a:ext cx="156533" cy="313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50" name="Title 49"/>
          <p:cNvSpPr>
            <a:spLocks noGrp="1"/>
          </p:cNvSpPr>
          <p:nvPr>
            <p:ph type="title"/>
          </p:nvPr>
        </p:nvSpPr>
        <p:spPr>
          <a:xfrm>
            <a:off x="1316736" y="5738646"/>
            <a:ext cx="9750974" cy="621792"/>
          </a:xfrm>
        </p:spPr>
        <p:txBody>
          <a:bodyPr/>
          <a:lstStyle>
            <a:lvl1pPr algn="ctr">
              <a:defRPr sz="2800">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10178136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Feature Slide">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a:xfrm>
            <a:off x="904875" y="1169988"/>
            <a:ext cx="10421938" cy="3973512"/>
          </a:xfrm>
          <a:prstGeom prst="rect">
            <a:avLst/>
          </a:prstGeom>
          <a:solidFill>
            <a:schemeClr val="tx1">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5" name="Picture 6"/>
          <p:cNvPicPr>
            <a:picLocks noChangeAspect="1"/>
          </p:cNvPicPr>
          <p:nvPr/>
        </p:nvPicPr>
        <p:blipFill>
          <a:blip r:embed="rId3">
            <a:extLst>
              <a:ext uri="{28A0092B-C50C-407E-A947-70E740481C1C}">
                <a14:useLocalDpi xmlns:a14="http://schemas.microsoft.com/office/drawing/2010/main" val="0"/>
              </a:ext>
            </a:extLst>
          </a:blip>
          <a:srcRect l="-18770" r="-58070"/>
          <a:stretch>
            <a:fillRect/>
          </a:stretch>
        </p:blipFill>
        <p:spPr bwMode="auto">
          <a:xfrm rot="5400000">
            <a:off x="6046788" y="-3540125"/>
            <a:ext cx="190500" cy="949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7"/>
          <p:cNvPicPr>
            <a:picLocks noChangeAspect="1"/>
          </p:cNvPicPr>
          <p:nvPr/>
        </p:nvPicPr>
        <p:blipFill>
          <a:blip r:embed="rId3">
            <a:extLst>
              <a:ext uri="{28A0092B-C50C-407E-A947-70E740481C1C}">
                <a14:useLocalDpi xmlns:a14="http://schemas.microsoft.com/office/drawing/2010/main" val="0"/>
              </a:ext>
            </a:extLst>
          </a:blip>
          <a:srcRect l="-18770" r="-58070"/>
          <a:stretch>
            <a:fillRect/>
          </a:stretch>
        </p:blipFill>
        <p:spPr bwMode="auto">
          <a:xfrm rot="5400000">
            <a:off x="6045994" y="411957"/>
            <a:ext cx="192087" cy="949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8"/>
          <p:cNvPicPr>
            <a:picLocks/>
          </p:cNvPicPr>
          <p:nvPr/>
        </p:nvPicPr>
        <p:blipFill>
          <a:blip r:embed="rId3">
            <a:extLst>
              <a:ext uri="{28A0092B-C50C-407E-A947-70E740481C1C}">
                <a14:useLocalDpi xmlns:a14="http://schemas.microsoft.com/office/drawing/2010/main" val="0"/>
              </a:ext>
            </a:extLst>
          </a:blip>
          <a:srcRect l="-18770" r="-58070"/>
          <a:stretch>
            <a:fillRect/>
          </a:stretch>
        </p:blipFill>
        <p:spPr bwMode="auto">
          <a:xfrm>
            <a:off x="838200" y="1304925"/>
            <a:ext cx="192088" cy="3721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9"/>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38200" y="1128713"/>
            <a:ext cx="915988"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10"/>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838200" y="4884738"/>
            <a:ext cx="915988"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11"/>
          <p:cNvPicPr>
            <a:picLocks/>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10800000">
            <a:off x="4213225" y="-3175"/>
            <a:ext cx="236538" cy="109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2"/>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rot="5400000">
            <a:off x="4161631" y="972344"/>
            <a:ext cx="144463" cy="28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3"/>
          <p:cNvPicPr>
            <a:picLocks/>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10800000">
            <a:off x="9043988" y="5207000"/>
            <a:ext cx="241300" cy="1646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14"/>
          <p:cNvPicPr>
            <a:picLocks/>
          </p:cNvPicPr>
          <p:nvPr/>
        </p:nvPicPr>
        <p:blipFill>
          <a:blip r:embed="rId3">
            <a:extLst>
              <a:ext uri="{28A0092B-C50C-407E-A947-70E740481C1C}">
                <a14:useLocalDpi xmlns:a14="http://schemas.microsoft.com/office/drawing/2010/main" val="0"/>
              </a:ext>
            </a:extLst>
          </a:blip>
          <a:srcRect l="-18770" r="-58070"/>
          <a:stretch>
            <a:fillRect/>
          </a:stretch>
        </p:blipFill>
        <p:spPr bwMode="auto">
          <a:xfrm>
            <a:off x="11229975" y="1308100"/>
            <a:ext cx="190500" cy="3719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5"/>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10501313" y="1125538"/>
            <a:ext cx="915987"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16"/>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10501313" y="4884738"/>
            <a:ext cx="915987"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17"/>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rot="5400000">
            <a:off x="8982869" y="5090319"/>
            <a:ext cx="144463" cy="28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1524000" y="1579076"/>
            <a:ext cx="9144000" cy="1546066"/>
          </a:xfrm>
        </p:spPr>
        <p:txBody>
          <a:bodyPr anchor="b">
            <a:normAutofit/>
          </a:bodyPr>
          <a:lstStyle>
            <a:lvl1pPr algn="ctr">
              <a:defRPr sz="3000">
                <a:solidFill>
                  <a:schemeClr val="accent2"/>
                </a:solidFill>
              </a:defRPr>
            </a:lvl1pPr>
          </a:lstStyle>
          <a:p>
            <a:r>
              <a:rPr lang="en-US"/>
              <a:t>Click to edit Master title style</a:t>
            </a:r>
            <a:endParaRPr lang="en-US" dirty="0"/>
          </a:p>
        </p:txBody>
      </p:sp>
      <p:sp>
        <p:nvSpPr>
          <p:cNvPr id="3" name="Subtitle 2"/>
          <p:cNvSpPr>
            <a:spLocks noGrp="1"/>
          </p:cNvSpPr>
          <p:nvPr>
            <p:ph type="subTitle" idx="1"/>
          </p:nvPr>
        </p:nvSpPr>
        <p:spPr>
          <a:xfrm>
            <a:off x="1524000" y="3216582"/>
            <a:ext cx="9144000" cy="1701479"/>
          </a:xfrm>
        </p:spPr>
        <p:txBody>
          <a:bodyPr>
            <a:normAutofit/>
          </a:bodyPr>
          <a:lstStyle>
            <a:lvl1pPr marL="0" indent="0" algn="ctr">
              <a:buNone/>
              <a:defRPr sz="2000" b="0" i="0">
                <a:latin typeface="Segoe UI Light" charset="0"/>
                <a:ea typeface="Segoe UI Light" charset="0"/>
                <a:cs typeface="Segoe UI Light"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7" name="Date Placeholder 3"/>
          <p:cNvSpPr>
            <a:spLocks noGrp="1"/>
          </p:cNvSpPr>
          <p:nvPr>
            <p:ph type="dt" sz="half" idx="10"/>
          </p:nvPr>
        </p:nvSpPr>
        <p:spPr/>
        <p:txBody>
          <a:bodyPr/>
          <a:lstStyle>
            <a:lvl1pPr>
              <a:defRPr/>
            </a:lvl1pPr>
          </a:lstStyle>
          <a:p>
            <a:pPr>
              <a:defRPr/>
            </a:pPr>
            <a:fld id="{EE00B89C-A2D2-0C48-B89A-BBA03FD09ABE}" type="datetimeFigureOut">
              <a:rPr lang="en-US"/>
              <a:pPr>
                <a:defRPr/>
              </a:pPr>
              <a:t>6/19/2017</a:t>
            </a:fld>
            <a:endParaRPr lang="en-US"/>
          </a:p>
        </p:txBody>
      </p:sp>
      <p:sp>
        <p:nvSpPr>
          <p:cNvPr id="18" name="Footer Placeholder 4"/>
          <p:cNvSpPr>
            <a:spLocks noGrp="1"/>
          </p:cNvSpPr>
          <p:nvPr>
            <p:ph type="ftr" sz="quarter" idx="11"/>
          </p:nvPr>
        </p:nvSpPr>
        <p:spPr>
          <a:xfrm>
            <a:off x="4460875" y="6311900"/>
            <a:ext cx="3479800" cy="365125"/>
          </a:xfrm>
          <a:prstGeom prst="rect">
            <a:avLst/>
          </a:prstGeom>
        </p:spPr>
        <p:txBody>
          <a:bodyPr/>
          <a:lstStyle>
            <a:lvl1pPr>
              <a:defRPr/>
            </a:lvl1pPr>
          </a:lstStyle>
          <a:p>
            <a:pPr>
              <a:defRPr/>
            </a:pPr>
            <a:endParaRPr lang="en-US"/>
          </a:p>
        </p:txBody>
      </p:sp>
      <p:sp>
        <p:nvSpPr>
          <p:cNvPr id="19" name="Slide Number Placeholder 5"/>
          <p:cNvSpPr>
            <a:spLocks noGrp="1"/>
          </p:cNvSpPr>
          <p:nvPr>
            <p:ph type="sldNum" sz="quarter" idx="12"/>
          </p:nvPr>
        </p:nvSpPr>
        <p:spPr/>
        <p:txBody>
          <a:bodyPr/>
          <a:lstStyle>
            <a:lvl1pPr>
              <a:defRPr/>
            </a:lvl1pPr>
          </a:lstStyle>
          <a:p>
            <a:pPr>
              <a:defRPr/>
            </a:pPr>
            <a:fld id="{6CCF8CCE-4664-5242-A317-5F077014AAFB}" type="slidenum">
              <a:rPr lang="en-US"/>
              <a:pPr>
                <a:defRPr/>
              </a:pPr>
              <a:t>‹#›</a:t>
            </a:fld>
            <a:endParaRPr lang="en-US"/>
          </a:p>
        </p:txBody>
      </p:sp>
    </p:spTree>
    <p:extLst>
      <p:ext uri="{BB962C8B-B14F-4D97-AF65-F5344CB8AC3E}">
        <p14:creationId xmlns:p14="http://schemas.microsoft.com/office/powerpoint/2010/main" val="16869856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lumns - with Titles">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grpSp>
        <p:nvGrpSpPr>
          <p:cNvPr id="7" name="Group 6"/>
          <p:cNvGrpSpPr>
            <a:grpSpLocks/>
          </p:cNvGrpSpPr>
          <p:nvPr/>
        </p:nvGrpSpPr>
        <p:grpSpPr bwMode="auto">
          <a:xfrm>
            <a:off x="904875" y="1987550"/>
            <a:ext cx="10407650" cy="3916363"/>
            <a:chOff x="904568" y="1929607"/>
            <a:chExt cx="10407957" cy="3973512"/>
          </a:xfrm>
        </p:grpSpPr>
        <p:sp>
          <p:nvSpPr>
            <p:cNvPr id="8" name="Rectangle 7"/>
            <p:cNvSpPr/>
            <p:nvPr/>
          </p:nvSpPr>
          <p:spPr>
            <a:xfrm>
              <a:off x="904568" y="1929607"/>
              <a:ext cx="5057924" cy="3973512"/>
            </a:xfrm>
            <a:prstGeom prst="rect">
              <a:avLst/>
            </a:prstGeom>
            <a:solidFill>
              <a:schemeClr val="tx1">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9" name="Rectangle 8"/>
            <p:cNvSpPr/>
            <p:nvPr/>
          </p:nvSpPr>
          <p:spPr>
            <a:xfrm>
              <a:off x="6254601" y="1929607"/>
              <a:ext cx="5057924" cy="3973512"/>
            </a:xfrm>
            <a:prstGeom prst="rect">
              <a:avLst/>
            </a:prstGeom>
            <a:solidFill>
              <a:schemeClr val="tx1">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pic>
        <p:nvPicPr>
          <p:cNvPr id="10" name="Picture 9"/>
          <p:cNvPicPr>
            <a:picLocks noChangeAspect="1"/>
          </p:cNvPicPr>
          <p:nvPr/>
        </p:nvPicPr>
        <p:blipFill>
          <a:blip r:embed="rId3">
            <a:extLst>
              <a:ext uri="{28A0092B-C50C-407E-A947-70E740481C1C}">
                <a14:useLocalDpi xmlns:a14="http://schemas.microsoft.com/office/drawing/2010/main" val="0"/>
              </a:ext>
            </a:extLst>
          </a:blip>
          <a:srcRect l="-18770" r="-58070"/>
          <a:stretch>
            <a:fillRect/>
          </a:stretch>
        </p:blipFill>
        <p:spPr bwMode="auto">
          <a:xfrm rot="5400000">
            <a:off x="3428207" y="-242094"/>
            <a:ext cx="185738" cy="441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0"/>
          <p:cNvPicPr>
            <a:picLocks/>
          </p:cNvPicPr>
          <p:nvPr/>
        </p:nvPicPr>
        <p:blipFill>
          <a:blip r:embed="rId3">
            <a:extLst>
              <a:ext uri="{28A0092B-C50C-407E-A947-70E740481C1C}">
                <a14:useLocalDpi xmlns:a14="http://schemas.microsoft.com/office/drawing/2010/main" val="0"/>
              </a:ext>
            </a:extLst>
          </a:blip>
          <a:srcRect l="-18770" r="-58070"/>
          <a:stretch>
            <a:fillRect/>
          </a:stretch>
        </p:blipFill>
        <p:spPr bwMode="auto">
          <a:xfrm rot="5400000">
            <a:off x="3174206" y="3782220"/>
            <a:ext cx="193675" cy="427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11"/>
          <p:cNvPicPr>
            <a:picLocks/>
          </p:cNvPicPr>
          <p:nvPr/>
        </p:nvPicPr>
        <p:blipFill>
          <a:blip r:embed="rId3">
            <a:extLst>
              <a:ext uri="{28A0092B-C50C-407E-A947-70E740481C1C}">
                <a14:useLocalDpi xmlns:a14="http://schemas.microsoft.com/office/drawing/2010/main" val="0"/>
              </a:ext>
            </a:extLst>
          </a:blip>
          <a:srcRect l="-18770" r="-58070"/>
          <a:stretch>
            <a:fillRect/>
          </a:stretch>
        </p:blipFill>
        <p:spPr bwMode="auto">
          <a:xfrm>
            <a:off x="6199188" y="2060575"/>
            <a:ext cx="192087" cy="3721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2"/>
          <p:cNvPicPr>
            <a:picLocks/>
          </p:cNvPicPr>
          <p:nvPr/>
        </p:nvPicPr>
        <p:blipFill>
          <a:blip r:embed="rId3">
            <a:extLst>
              <a:ext uri="{28A0092B-C50C-407E-A947-70E740481C1C}">
                <a14:useLocalDpi xmlns:a14="http://schemas.microsoft.com/office/drawing/2010/main" val="0"/>
              </a:ext>
            </a:extLst>
          </a:blip>
          <a:srcRect l="-18770" r="-58070"/>
          <a:stretch>
            <a:fillRect/>
          </a:stretch>
        </p:blipFill>
        <p:spPr bwMode="auto">
          <a:xfrm>
            <a:off x="5853113" y="2060575"/>
            <a:ext cx="192087" cy="3721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10"/>
          <p:cNvPicPr>
            <a:picLocks noChangeAspect="1"/>
          </p:cNvPicPr>
          <p:nvPr/>
        </p:nvPicPr>
        <p:blipFill>
          <a:blip r:embed="rId3">
            <a:extLst>
              <a:ext uri="{28A0092B-C50C-407E-A947-70E740481C1C}">
                <a14:useLocalDpi xmlns:a14="http://schemas.microsoft.com/office/drawing/2010/main" val="0"/>
              </a:ext>
            </a:extLst>
          </a:blip>
          <a:srcRect l="-18770" r="-58070"/>
          <a:stretch>
            <a:fillRect/>
          </a:stretch>
        </p:blipFill>
        <p:spPr bwMode="auto">
          <a:xfrm rot="5400000">
            <a:off x="8695532" y="-242094"/>
            <a:ext cx="185738" cy="441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1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119688" y="5649913"/>
            <a:ext cx="915987"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12"/>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119688" y="1884363"/>
            <a:ext cx="915987"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13"/>
          <p:cNvPicPr>
            <a:picLocks/>
          </p:cNvPicPr>
          <p:nvPr/>
        </p:nvPicPr>
        <p:blipFill>
          <a:blip r:embed="rId3">
            <a:extLst>
              <a:ext uri="{28A0092B-C50C-407E-A947-70E740481C1C}">
                <a14:useLocalDpi xmlns:a14="http://schemas.microsoft.com/office/drawing/2010/main" val="0"/>
              </a:ext>
            </a:extLst>
          </a:blip>
          <a:srcRect l="-18770" r="-58070"/>
          <a:stretch>
            <a:fillRect/>
          </a:stretch>
        </p:blipFill>
        <p:spPr bwMode="auto">
          <a:xfrm rot="5400000">
            <a:off x="8562181" y="3782220"/>
            <a:ext cx="193675" cy="427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14"/>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6154738" y="5640388"/>
            <a:ext cx="915987"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15"/>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154738" y="1884363"/>
            <a:ext cx="915987"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1" name="Group 16"/>
          <p:cNvGrpSpPr>
            <a:grpSpLocks/>
          </p:cNvGrpSpPr>
          <p:nvPr/>
        </p:nvGrpSpPr>
        <p:grpSpPr bwMode="auto">
          <a:xfrm>
            <a:off x="14288" y="2871788"/>
            <a:ext cx="877887" cy="371475"/>
            <a:chOff x="23967" y="2871758"/>
            <a:chExt cx="877868" cy="370945"/>
          </a:xfrm>
        </p:grpSpPr>
        <p:pic>
          <p:nvPicPr>
            <p:cNvPr id="22" name="Picture 17"/>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297068" y="2598657"/>
              <a:ext cx="236562" cy="782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Picture 18"/>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757292" y="2953617"/>
              <a:ext cx="144543" cy="289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4" name="Group 19"/>
          <p:cNvGrpSpPr>
            <a:grpSpLocks/>
          </p:cNvGrpSpPr>
          <p:nvPr/>
        </p:nvGrpSpPr>
        <p:grpSpPr bwMode="auto">
          <a:xfrm>
            <a:off x="14288" y="4210050"/>
            <a:ext cx="877887" cy="369888"/>
            <a:chOff x="23967" y="4209784"/>
            <a:chExt cx="877868" cy="370945"/>
          </a:xfrm>
        </p:grpSpPr>
        <p:pic>
          <p:nvPicPr>
            <p:cNvPr id="25" name="Picture 20"/>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297068" y="3936683"/>
              <a:ext cx="236562" cy="782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Picture 21"/>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757292" y="4291643"/>
              <a:ext cx="144543" cy="289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7" name="Group 22"/>
          <p:cNvGrpSpPr>
            <a:grpSpLocks/>
          </p:cNvGrpSpPr>
          <p:nvPr/>
        </p:nvGrpSpPr>
        <p:grpSpPr bwMode="auto">
          <a:xfrm>
            <a:off x="11315700" y="2871788"/>
            <a:ext cx="876300" cy="382587"/>
            <a:chOff x="11314970" y="2871758"/>
            <a:chExt cx="877030" cy="383257"/>
          </a:xfrm>
        </p:grpSpPr>
        <p:pic>
          <p:nvPicPr>
            <p:cNvPr id="28" name="Picture 23"/>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11314970" y="2965929"/>
              <a:ext cx="144543" cy="289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 name="Picture 24"/>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11682337" y="2598657"/>
              <a:ext cx="236562" cy="782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0" name="Group 25"/>
          <p:cNvGrpSpPr>
            <a:grpSpLocks/>
          </p:cNvGrpSpPr>
          <p:nvPr/>
        </p:nvGrpSpPr>
        <p:grpSpPr bwMode="auto">
          <a:xfrm>
            <a:off x="11312525" y="4210050"/>
            <a:ext cx="879475" cy="384175"/>
            <a:chOff x="11311874" y="4209784"/>
            <a:chExt cx="880126" cy="384199"/>
          </a:xfrm>
        </p:grpSpPr>
        <p:pic>
          <p:nvPicPr>
            <p:cNvPr id="31" name="Picture 26"/>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11311874" y="4304897"/>
              <a:ext cx="144543" cy="289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 name="Picture 27"/>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11682337" y="3936683"/>
              <a:ext cx="236562" cy="782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33" name="Picture 28"/>
          <p:cNvPicPr>
            <a:picLocks/>
          </p:cNvPicPr>
          <p:nvPr/>
        </p:nvPicPr>
        <p:blipFill>
          <a:blip r:embed="rId3">
            <a:extLst>
              <a:ext uri="{28A0092B-C50C-407E-A947-70E740481C1C}">
                <a14:useLocalDpi xmlns:a14="http://schemas.microsoft.com/office/drawing/2010/main" val="0"/>
              </a:ext>
            </a:extLst>
          </a:blip>
          <a:srcRect l="-18770" r="-58070"/>
          <a:stretch>
            <a:fillRect/>
          </a:stretch>
        </p:blipFill>
        <p:spPr bwMode="auto">
          <a:xfrm>
            <a:off x="11229975" y="2060575"/>
            <a:ext cx="190500" cy="3721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Picture 29"/>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0501313" y="5649913"/>
            <a:ext cx="915987"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Picture 30"/>
          <p:cNvPicPr>
            <a:picLocks/>
          </p:cNvPicPr>
          <p:nvPr/>
        </p:nvPicPr>
        <p:blipFill>
          <a:blip r:embed="rId3">
            <a:extLst>
              <a:ext uri="{28A0092B-C50C-407E-A947-70E740481C1C}">
                <a14:useLocalDpi xmlns:a14="http://schemas.microsoft.com/office/drawing/2010/main" val="0"/>
              </a:ext>
            </a:extLst>
          </a:blip>
          <a:srcRect l="-18770" r="-58070"/>
          <a:stretch>
            <a:fillRect/>
          </a:stretch>
        </p:blipFill>
        <p:spPr bwMode="auto">
          <a:xfrm>
            <a:off x="838200" y="2060575"/>
            <a:ext cx="192088" cy="3721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 name="Picture 31"/>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808038" y="1884363"/>
            <a:ext cx="915987"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32"/>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501313" y="1884363"/>
            <a:ext cx="915987"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 name="Picture 33"/>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808038" y="5640388"/>
            <a:ext cx="915987"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 Placeholder 2"/>
          <p:cNvSpPr>
            <a:spLocks noGrp="1"/>
          </p:cNvSpPr>
          <p:nvPr>
            <p:ph type="body" idx="1"/>
          </p:nvPr>
        </p:nvSpPr>
        <p:spPr>
          <a:xfrm>
            <a:off x="1193801" y="2220913"/>
            <a:ext cx="4495798" cy="435990"/>
          </a:xfrm>
        </p:spPr>
        <p:txBody>
          <a:bodyPr/>
          <a:lstStyle>
            <a:lvl1pPr marL="0" indent="0">
              <a:buNone/>
              <a:defRPr sz="2400" b="1" i="0">
                <a:latin typeface="Segoe UI Semibold" charset="0"/>
                <a:ea typeface="Segoe UI Semibold" charset="0"/>
                <a:cs typeface="Segoe UI Semibold"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p:cNvSpPr>
            <a:spLocks noGrp="1"/>
          </p:cNvSpPr>
          <p:nvPr>
            <p:ph type="body" sz="quarter" idx="3"/>
          </p:nvPr>
        </p:nvSpPr>
        <p:spPr>
          <a:xfrm>
            <a:off x="6543392" y="2220913"/>
            <a:ext cx="4500880" cy="435990"/>
          </a:xfrm>
        </p:spPr>
        <p:txBody>
          <a:bodyPr/>
          <a:lstStyle>
            <a:lvl1pPr marL="0" indent="0">
              <a:buNone/>
              <a:defRPr sz="2400" b="1" i="0">
                <a:latin typeface="Segoe UI Semibold" charset="0"/>
                <a:ea typeface="Segoe UI Semibold" charset="0"/>
                <a:cs typeface="Segoe UI Semibold"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Title 1"/>
          <p:cNvSpPr>
            <a:spLocks noGrp="1"/>
          </p:cNvSpPr>
          <p:nvPr>
            <p:ph type="title"/>
          </p:nvPr>
        </p:nvSpPr>
        <p:spPr>
          <a:xfrm>
            <a:off x="838200" y="1046163"/>
            <a:ext cx="10515600" cy="644525"/>
          </a:xfrm>
        </p:spPr>
        <p:txBody>
          <a:bodyPr/>
          <a:lstStyle/>
          <a:p>
            <a:r>
              <a:rPr lang="en-US"/>
              <a:t>Click to edit Master title style</a:t>
            </a:r>
          </a:p>
        </p:txBody>
      </p:sp>
      <p:sp>
        <p:nvSpPr>
          <p:cNvPr id="40" name="Content Placeholder 2"/>
          <p:cNvSpPr>
            <a:spLocks noGrp="1"/>
          </p:cNvSpPr>
          <p:nvPr>
            <p:ph idx="13"/>
          </p:nvPr>
        </p:nvSpPr>
        <p:spPr>
          <a:xfrm>
            <a:off x="1188720" y="2757488"/>
            <a:ext cx="4500880" cy="289210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1" name="Content Placeholder 2"/>
          <p:cNvSpPr>
            <a:spLocks noGrp="1"/>
          </p:cNvSpPr>
          <p:nvPr>
            <p:ph idx="14"/>
          </p:nvPr>
        </p:nvSpPr>
        <p:spPr>
          <a:xfrm>
            <a:off x="6543392" y="2757488"/>
            <a:ext cx="4500880" cy="289210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9" name="Date Placeholder 3"/>
          <p:cNvSpPr>
            <a:spLocks noGrp="1"/>
          </p:cNvSpPr>
          <p:nvPr>
            <p:ph type="dt" sz="half" idx="15"/>
          </p:nvPr>
        </p:nvSpPr>
        <p:spPr/>
        <p:txBody>
          <a:bodyPr/>
          <a:lstStyle>
            <a:lvl1pPr>
              <a:defRPr/>
            </a:lvl1pPr>
          </a:lstStyle>
          <a:p>
            <a:pPr>
              <a:defRPr/>
            </a:pPr>
            <a:fld id="{32949C46-F98E-A340-8894-26864F16CACC}" type="datetimeFigureOut">
              <a:rPr lang="en-US"/>
              <a:pPr>
                <a:defRPr/>
              </a:pPr>
              <a:t>6/19/2017</a:t>
            </a:fld>
            <a:endParaRPr lang="en-US"/>
          </a:p>
        </p:txBody>
      </p:sp>
      <p:sp>
        <p:nvSpPr>
          <p:cNvPr id="42" name="Footer Placeholder 4"/>
          <p:cNvSpPr>
            <a:spLocks noGrp="1"/>
          </p:cNvSpPr>
          <p:nvPr>
            <p:ph type="ftr" sz="quarter" idx="16"/>
          </p:nvPr>
        </p:nvSpPr>
        <p:spPr>
          <a:xfrm>
            <a:off x="4460875" y="6311900"/>
            <a:ext cx="3479800" cy="365125"/>
          </a:xfrm>
          <a:prstGeom prst="rect">
            <a:avLst/>
          </a:prstGeom>
        </p:spPr>
        <p:txBody>
          <a:bodyPr/>
          <a:lstStyle>
            <a:lvl1pPr>
              <a:defRPr/>
            </a:lvl1pPr>
          </a:lstStyle>
          <a:p>
            <a:pPr>
              <a:defRPr/>
            </a:pPr>
            <a:endParaRPr lang="en-US"/>
          </a:p>
        </p:txBody>
      </p:sp>
      <p:sp>
        <p:nvSpPr>
          <p:cNvPr id="43" name="Slide Number Placeholder 5"/>
          <p:cNvSpPr>
            <a:spLocks noGrp="1"/>
          </p:cNvSpPr>
          <p:nvPr>
            <p:ph type="sldNum" sz="quarter" idx="17"/>
          </p:nvPr>
        </p:nvSpPr>
        <p:spPr/>
        <p:txBody>
          <a:bodyPr/>
          <a:lstStyle>
            <a:lvl1pPr>
              <a:defRPr/>
            </a:lvl1pPr>
          </a:lstStyle>
          <a:p>
            <a:pPr>
              <a:defRPr/>
            </a:pPr>
            <a:fld id="{7D2C5B0E-51BA-FB4E-8CB5-7DFC8BE02D5F}" type="slidenum">
              <a:rPr lang="en-US"/>
              <a:pPr>
                <a:defRPr/>
              </a:pPr>
              <a:t>‹#›</a:t>
            </a:fld>
            <a:endParaRPr lang="en-US"/>
          </a:p>
        </p:txBody>
      </p:sp>
    </p:spTree>
    <p:extLst>
      <p:ext uri="{BB962C8B-B14F-4D97-AF65-F5344CB8AC3E}">
        <p14:creationId xmlns:p14="http://schemas.microsoft.com/office/powerpoint/2010/main" val="20893169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s - No Title">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grpSp>
        <p:nvGrpSpPr>
          <p:cNvPr id="5" name="Group 6"/>
          <p:cNvGrpSpPr>
            <a:grpSpLocks/>
          </p:cNvGrpSpPr>
          <p:nvPr/>
        </p:nvGrpSpPr>
        <p:grpSpPr bwMode="auto">
          <a:xfrm>
            <a:off x="904875" y="1987550"/>
            <a:ext cx="10407650" cy="3916363"/>
            <a:chOff x="904568" y="1929607"/>
            <a:chExt cx="10407957" cy="3973512"/>
          </a:xfrm>
        </p:grpSpPr>
        <p:sp>
          <p:nvSpPr>
            <p:cNvPr id="6" name="Rectangle 5"/>
            <p:cNvSpPr/>
            <p:nvPr/>
          </p:nvSpPr>
          <p:spPr>
            <a:xfrm>
              <a:off x="904568" y="1929607"/>
              <a:ext cx="5057924" cy="3973512"/>
            </a:xfrm>
            <a:prstGeom prst="rect">
              <a:avLst/>
            </a:prstGeom>
            <a:solidFill>
              <a:schemeClr val="tx1">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7" name="Rectangle 6"/>
            <p:cNvSpPr/>
            <p:nvPr/>
          </p:nvSpPr>
          <p:spPr>
            <a:xfrm>
              <a:off x="6254601" y="1929607"/>
              <a:ext cx="5057924" cy="3973512"/>
            </a:xfrm>
            <a:prstGeom prst="rect">
              <a:avLst/>
            </a:prstGeom>
            <a:solidFill>
              <a:schemeClr val="tx1">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pic>
        <p:nvPicPr>
          <p:cNvPr id="8" name="Picture 6"/>
          <p:cNvPicPr>
            <a:picLocks noChangeAspect="1"/>
          </p:cNvPicPr>
          <p:nvPr/>
        </p:nvPicPr>
        <p:blipFill>
          <a:blip r:embed="rId3">
            <a:extLst>
              <a:ext uri="{28A0092B-C50C-407E-A947-70E740481C1C}">
                <a14:useLocalDpi xmlns:a14="http://schemas.microsoft.com/office/drawing/2010/main" val="0"/>
              </a:ext>
            </a:extLst>
          </a:blip>
          <a:srcRect l="-18770" r="-58070"/>
          <a:stretch>
            <a:fillRect/>
          </a:stretch>
        </p:blipFill>
        <p:spPr bwMode="auto">
          <a:xfrm rot="5400000">
            <a:off x="3428207" y="-242094"/>
            <a:ext cx="185738" cy="441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7"/>
          <p:cNvPicPr>
            <a:picLocks/>
          </p:cNvPicPr>
          <p:nvPr/>
        </p:nvPicPr>
        <p:blipFill>
          <a:blip r:embed="rId3">
            <a:extLst>
              <a:ext uri="{28A0092B-C50C-407E-A947-70E740481C1C}">
                <a14:useLocalDpi xmlns:a14="http://schemas.microsoft.com/office/drawing/2010/main" val="0"/>
              </a:ext>
            </a:extLst>
          </a:blip>
          <a:srcRect l="-18770" r="-58070"/>
          <a:stretch>
            <a:fillRect/>
          </a:stretch>
        </p:blipFill>
        <p:spPr bwMode="auto">
          <a:xfrm rot="5400000">
            <a:off x="3174206" y="3782220"/>
            <a:ext cx="193675" cy="427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8"/>
          <p:cNvPicPr>
            <a:picLocks/>
          </p:cNvPicPr>
          <p:nvPr/>
        </p:nvPicPr>
        <p:blipFill>
          <a:blip r:embed="rId3">
            <a:extLst>
              <a:ext uri="{28A0092B-C50C-407E-A947-70E740481C1C}">
                <a14:useLocalDpi xmlns:a14="http://schemas.microsoft.com/office/drawing/2010/main" val="0"/>
              </a:ext>
            </a:extLst>
          </a:blip>
          <a:srcRect l="-18770" r="-58070"/>
          <a:stretch>
            <a:fillRect/>
          </a:stretch>
        </p:blipFill>
        <p:spPr bwMode="auto">
          <a:xfrm>
            <a:off x="6199188" y="2060575"/>
            <a:ext cx="192087" cy="3721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9"/>
          <p:cNvPicPr>
            <a:picLocks/>
          </p:cNvPicPr>
          <p:nvPr/>
        </p:nvPicPr>
        <p:blipFill>
          <a:blip r:embed="rId3">
            <a:extLst>
              <a:ext uri="{28A0092B-C50C-407E-A947-70E740481C1C}">
                <a14:useLocalDpi xmlns:a14="http://schemas.microsoft.com/office/drawing/2010/main" val="0"/>
              </a:ext>
            </a:extLst>
          </a:blip>
          <a:srcRect l="-18770" r="-58070"/>
          <a:stretch>
            <a:fillRect/>
          </a:stretch>
        </p:blipFill>
        <p:spPr bwMode="auto">
          <a:xfrm>
            <a:off x="5853113" y="2060575"/>
            <a:ext cx="192087" cy="3721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0"/>
          <p:cNvPicPr>
            <a:picLocks noChangeAspect="1"/>
          </p:cNvPicPr>
          <p:nvPr/>
        </p:nvPicPr>
        <p:blipFill>
          <a:blip r:embed="rId3">
            <a:extLst>
              <a:ext uri="{28A0092B-C50C-407E-A947-70E740481C1C}">
                <a14:useLocalDpi xmlns:a14="http://schemas.microsoft.com/office/drawing/2010/main" val="0"/>
              </a:ext>
            </a:extLst>
          </a:blip>
          <a:srcRect l="-18770" r="-58070"/>
          <a:stretch>
            <a:fillRect/>
          </a:stretch>
        </p:blipFill>
        <p:spPr bwMode="auto">
          <a:xfrm rot="5400000">
            <a:off x="8695532" y="-242094"/>
            <a:ext cx="185738" cy="441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1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119688" y="5649913"/>
            <a:ext cx="915987"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2"/>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119688" y="1884363"/>
            <a:ext cx="915987"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13"/>
          <p:cNvPicPr>
            <a:picLocks/>
          </p:cNvPicPr>
          <p:nvPr/>
        </p:nvPicPr>
        <p:blipFill>
          <a:blip r:embed="rId3">
            <a:extLst>
              <a:ext uri="{28A0092B-C50C-407E-A947-70E740481C1C}">
                <a14:useLocalDpi xmlns:a14="http://schemas.microsoft.com/office/drawing/2010/main" val="0"/>
              </a:ext>
            </a:extLst>
          </a:blip>
          <a:srcRect l="-18770" r="-58070"/>
          <a:stretch>
            <a:fillRect/>
          </a:stretch>
        </p:blipFill>
        <p:spPr bwMode="auto">
          <a:xfrm rot="5400000">
            <a:off x="8562181" y="3782220"/>
            <a:ext cx="193675" cy="427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14"/>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6154738" y="5640388"/>
            <a:ext cx="915987"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15"/>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154738" y="1884363"/>
            <a:ext cx="915987"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8" name="Group 16"/>
          <p:cNvGrpSpPr>
            <a:grpSpLocks/>
          </p:cNvGrpSpPr>
          <p:nvPr/>
        </p:nvGrpSpPr>
        <p:grpSpPr bwMode="auto">
          <a:xfrm>
            <a:off x="14288" y="2871788"/>
            <a:ext cx="877887" cy="371475"/>
            <a:chOff x="23967" y="2871758"/>
            <a:chExt cx="877868" cy="370945"/>
          </a:xfrm>
        </p:grpSpPr>
        <p:pic>
          <p:nvPicPr>
            <p:cNvPr id="19" name="Picture 17"/>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297068" y="2598657"/>
              <a:ext cx="236562" cy="782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18"/>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757292" y="2953617"/>
              <a:ext cx="144543" cy="289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1" name="Group 19"/>
          <p:cNvGrpSpPr>
            <a:grpSpLocks/>
          </p:cNvGrpSpPr>
          <p:nvPr/>
        </p:nvGrpSpPr>
        <p:grpSpPr bwMode="auto">
          <a:xfrm>
            <a:off x="14288" y="4210050"/>
            <a:ext cx="877887" cy="369888"/>
            <a:chOff x="23967" y="4209784"/>
            <a:chExt cx="877868" cy="370945"/>
          </a:xfrm>
        </p:grpSpPr>
        <p:pic>
          <p:nvPicPr>
            <p:cNvPr id="22" name="Picture 20"/>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297068" y="3936683"/>
              <a:ext cx="236562" cy="782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Picture 21"/>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757292" y="4291643"/>
              <a:ext cx="144543" cy="289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4" name="Group 22"/>
          <p:cNvGrpSpPr>
            <a:grpSpLocks/>
          </p:cNvGrpSpPr>
          <p:nvPr/>
        </p:nvGrpSpPr>
        <p:grpSpPr bwMode="auto">
          <a:xfrm>
            <a:off x="11315700" y="2871788"/>
            <a:ext cx="876300" cy="382587"/>
            <a:chOff x="11314970" y="2871758"/>
            <a:chExt cx="877030" cy="383257"/>
          </a:xfrm>
        </p:grpSpPr>
        <p:pic>
          <p:nvPicPr>
            <p:cNvPr id="25" name="Picture 23"/>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11314970" y="2965929"/>
              <a:ext cx="144543" cy="289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Picture 24"/>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11682337" y="2598657"/>
              <a:ext cx="236562" cy="782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8" name="Group 25"/>
          <p:cNvGrpSpPr>
            <a:grpSpLocks/>
          </p:cNvGrpSpPr>
          <p:nvPr/>
        </p:nvGrpSpPr>
        <p:grpSpPr bwMode="auto">
          <a:xfrm>
            <a:off x="11312525" y="4210050"/>
            <a:ext cx="879475" cy="384175"/>
            <a:chOff x="11311874" y="4209784"/>
            <a:chExt cx="880126" cy="384199"/>
          </a:xfrm>
        </p:grpSpPr>
        <p:pic>
          <p:nvPicPr>
            <p:cNvPr id="29" name="Picture 26"/>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11311874" y="4304897"/>
              <a:ext cx="144543" cy="289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 name="Picture 27"/>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11682337" y="3936683"/>
              <a:ext cx="236562" cy="782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31" name="Picture 28"/>
          <p:cNvPicPr>
            <a:picLocks/>
          </p:cNvPicPr>
          <p:nvPr/>
        </p:nvPicPr>
        <p:blipFill>
          <a:blip r:embed="rId3">
            <a:extLst>
              <a:ext uri="{28A0092B-C50C-407E-A947-70E740481C1C}">
                <a14:useLocalDpi xmlns:a14="http://schemas.microsoft.com/office/drawing/2010/main" val="0"/>
              </a:ext>
            </a:extLst>
          </a:blip>
          <a:srcRect l="-18770" r="-58070"/>
          <a:stretch>
            <a:fillRect/>
          </a:stretch>
        </p:blipFill>
        <p:spPr bwMode="auto">
          <a:xfrm>
            <a:off x="11229975" y="2060575"/>
            <a:ext cx="190500" cy="3721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 name="Picture 29"/>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0501313" y="5649913"/>
            <a:ext cx="915987"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 name="Picture 30"/>
          <p:cNvPicPr>
            <a:picLocks/>
          </p:cNvPicPr>
          <p:nvPr/>
        </p:nvPicPr>
        <p:blipFill>
          <a:blip r:embed="rId3">
            <a:extLst>
              <a:ext uri="{28A0092B-C50C-407E-A947-70E740481C1C}">
                <a14:useLocalDpi xmlns:a14="http://schemas.microsoft.com/office/drawing/2010/main" val="0"/>
              </a:ext>
            </a:extLst>
          </a:blip>
          <a:srcRect l="-18770" r="-58070"/>
          <a:stretch>
            <a:fillRect/>
          </a:stretch>
        </p:blipFill>
        <p:spPr bwMode="auto">
          <a:xfrm>
            <a:off x="838200" y="2060575"/>
            <a:ext cx="192088" cy="3721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Picture 31"/>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808038" y="1884363"/>
            <a:ext cx="915987"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Picture 32"/>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501313" y="1884363"/>
            <a:ext cx="915987"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 name="Picture 33"/>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808038" y="5640388"/>
            <a:ext cx="915987"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r>
              <a:rPr lang="en-US"/>
              <a:t>Click to edit Master title style</a:t>
            </a:r>
          </a:p>
        </p:txBody>
      </p:sp>
      <p:sp>
        <p:nvSpPr>
          <p:cNvPr id="27" name="Content Placeholder 2"/>
          <p:cNvSpPr>
            <a:spLocks noGrp="1"/>
          </p:cNvSpPr>
          <p:nvPr>
            <p:ph idx="1"/>
          </p:nvPr>
        </p:nvSpPr>
        <p:spPr>
          <a:xfrm>
            <a:off x="1188720" y="2226789"/>
            <a:ext cx="4500880" cy="3422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1" name="Content Placeholder 2"/>
          <p:cNvSpPr>
            <a:spLocks noGrp="1"/>
          </p:cNvSpPr>
          <p:nvPr>
            <p:ph idx="13"/>
          </p:nvPr>
        </p:nvSpPr>
        <p:spPr>
          <a:xfrm>
            <a:off x="6543392" y="2226789"/>
            <a:ext cx="4500880" cy="3422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7" name="Date Placeholder 4"/>
          <p:cNvSpPr>
            <a:spLocks noGrp="1"/>
          </p:cNvSpPr>
          <p:nvPr>
            <p:ph type="dt" sz="half" idx="14"/>
          </p:nvPr>
        </p:nvSpPr>
        <p:spPr/>
        <p:txBody>
          <a:bodyPr/>
          <a:lstStyle>
            <a:lvl1pPr>
              <a:defRPr/>
            </a:lvl1pPr>
          </a:lstStyle>
          <a:p>
            <a:pPr>
              <a:defRPr/>
            </a:pPr>
            <a:fld id="{EC5D4109-1062-604A-900D-26C085D93973}" type="datetimeFigureOut">
              <a:rPr lang="en-US"/>
              <a:pPr>
                <a:defRPr/>
              </a:pPr>
              <a:t>6/19/2017</a:t>
            </a:fld>
            <a:endParaRPr lang="en-US"/>
          </a:p>
        </p:txBody>
      </p:sp>
      <p:sp>
        <p:nvSpPr>
          <p:cNvPr id="38" name="Footer Placeholder 5"/>
          <p:cNvSpPr>
            <a:spLocks noGrp="1"/>
          </p:cNvSpPr>
          <p:nvPr>
            <p:ph type="ftr" sz="quarter" idx="15"/>
          </p:nvPr>
        </p:nvSpPr>
        <p:spPr>
          <a:xfrm>
            <a:off x="4460875" y="6311900"/>
            <a:ext cx="3479800" cy="365125"/>
          </a:xfrm>
          <a:prstGeom prst="rect">
            <a:avLst/>
          </a:prstGeom>
        </p:spPr>
        <p:txBody>
          <a:bodyPr/>
          <a:lstStyle>
            <a:lvl1pPr>
              <a:defRPr/>
            </a:lvl1pPr>
          </a:lstStyle>
          <a:p>
            <a:pPr>
              <a:defRPr/>
            </a:pPr>
            <a:endParaRPr lang="en-US"/>
          </a:p>
        </p:txBody>
      </p:sp>
      <p:sp>
        <p:nvSpPr>
          <p:cNvPr id="39" name="Slide Number Placeholder 6"/>
          <p:cNvSpPr>
            <a:spLocks noGrp="1"/>
          </p:cNvSpPr>
          <p:nvPr>
            <p:ph type="sldNum" sz="quarter" idx="16"/>
          </p:nvPr>
        </p:nvSpPr>
        <p:spPr/>
        <p:txBody>
          <a:bodyPr/>
          <a:lstStyle>
            <a:lvl1pPr>
              <a:defRPr/>
            </a:lvl1pPr>
          </a:lstStyle>
          <a:p>
            <a:pPr>
              <a:defRPr/>
            </a:pPr>
            <a:fld id="{856DEB39-A660-ED43-8E91-D7A8E061C3B0}" type="slidenum">
              <a:rPr lang="en-US"/>
              <a:pPr>
                <a:defRPr/>
              </a:pPr>
              <a:t>‹#›</a:t>
            </a:fld>
            <a:endParaRPr lang="en-US"/>
          </a:p>
        </p:txBody>
      </p:sp>
    </p:spTree>
    <p:extLst>
      <p:ext uri="{BB962C8B-B14F-4D97-AF65-F5344CB8AC3E}">
        <p14:creationId xmlns:p14="http://schemas.microsoft.com/office/powerpoint/2010/main" val="16441606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 with Caption Frame">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p:cNvSpPr/>
          <p:nvPr/>
        </p:nvSpPr>
        <p:spPr>
          <a:xfrm>
            <a:off x="5151438" y="1046163"/>
            <a:ext cx="6161087" cy="4857750"/>
          </a:xfrm>
          <a:prstGeom prst="rect">
            <a:avLst/>
          </a:prstGeom>
          <a:solidFill>
            <a:schemeClr val="tx1">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nvGrpSpPr>
          <p:cNvPr id="6" name="Group 6"/>
          <p:cNvGrpSpPr>
            <a:grpSpLocks/>
          </p:cNvGrpSpPr>
          <p:nvPr/>
        </p:nvGrpSpPr>
        <p:grpSpPr bwMode="auto">
          <a:xfrm>
            <a:off x="11315700" y="2871788"/>
            <a:ext cx="876300" cy="382587"/>
            <a:chOff x="11314970" y="2871758"/>
            <a:chExt cx="877030" cy="383257"/>
          </a:xfrm>
        </p:grpSpPr>
        <p:pic>
          <p:nvPicPr>
            <p:cNvPr id="7" name="Picture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314970" y="2965929"/>
              <a:ext cx="144543" cy="289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8"/>
            <p:cNvPicPr>
              <a:picLocks noChangeAspect="1"/>
            </p:cNvPicPr>
            <p:nvPr/>
          </p:nvPicPr>
          <p:blipFill>
            <a:blip r:embed="rId4">
              <a:extLst>
                <a:ext uri="{28A0092B-C50C-407E-A947-70E740481C1C}">
                  <a14:useLocalDpi xmlns:a14="http://schemas.microsoft.com/office/drawing/2010/main" val="0"/>
                </a:ext>
              </a:extLst>
            </a:blip>
            <a:srcRect l="-121597" t="7014" r="-5" b="25398"/>
            <a:stretch>
              <a:fillRect/>
            </a:stretch>
          </p:blipFill>
          <p:spPr bwMode="auto">
            <a:xfrm rot="5400000">
              <a:off x="11682337" y="2598657"/>
              <a:ext cx="236562" cy="782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1" name="Group 10"/>
          <p:cNvGrpSpPr>
            <a:grpSpLocks/>
          </p:cNvGrpSpPr>
          <p:nvPr/>
        </p:nvGrpSpPr>
        <p:grpSpPr bwMode="auto">
          <a:xfrm>
            <a:off x="11312525" y="4210050"/>
            <a:ext cx="879475" cy="384175"/>
            <a:chOff x="11311874" y="4209784"/>
            <a:chExt cx="880126" cy="384199"/>
          </a:xfrm>
        </p:grpSpPr>
        <p:pic>
          <p:nvPicPr>
            <p:cNvPr id="12" name="Picture 1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311874" y="4304897"/>
              <a:ext cx="144543" cy="289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12"/>
            <p:cNvPicPr>
              <a:picLocks noChangeAspect="1"/>
            </p:cNvPicPr>
            <p:nvPr/>
          </p:nvPicPr>
          <p:blipFill>
            <a:blip r:embed="rId4">
              <a:extLst>
                <a:ext uri="{28A0092B-C50C-407E-A947-70E740481C1C}">
                  <a14:useLocalDpi xmlns:a14="http://schemas.microsoft.com/office/drawing/2010/main" val="0"/>
                </a:ext>
              </a:extLst>
            </a:blip>
            <a:srcRect l="-121597" t="7014" r="-5" b="25398"/>
            <a:stretch>
              <a:fillRect/>
            </a:stretch>
          </p:blipFill>
          <p:spPr bwMode="auto">
            <a:xfrm rot="5400000">
              <a:off x="11682337" y="3936683"/>
              <a:ext cx="236562" cy="782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4" name="Picture 13"/>
          <p:cNvPicPr>
            <a:picLocks/>
          </p:cNvPicPr>
          <p:nvPr/>
        </p:nvPicPr>
        <p:blipFill>
          <a:blip r:embed="rId4">
            <a:extLst>
              <a:ext uri="{28A0092B-C50C-407E-A947-70E740481C1C}">
                <a14:useLocalDpi xmlns:a14="http://schemas.microsoft.com/office/drawing/2010/main" val="0"/>
              </a:ext>
            </a:extLst>
          </a:blip>
          <a:srcRect l="-18770" r="-58070"/>
          <a:stretch>
            <a:fillRect/>
          </a:stretch>
        </p:blipFill>
        <p:spPr bwMode="auto">
          <a:xfrm>
            <a:off x="11229975" y="1201738"/>
            <a:ext cx="190500" cy="4548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14"/>
          <p:cNvPicPr>
            <a:picLocks/>
          </p:cNvPicPr>
          <p:nvPr/>
        </p:nvPicPr>
        <p:blipFill>
          <a:blip r:embed="rId4">
            <a:extLst>
              <a:ext uri="{28A0092B-C50C-407E-A947-70E740481C1C}">
                <a14:useLocalDpi xmlns:a14="http://schemas.microsoft.com/office/drawing/2010/main" val="0"/>
              </a:ext>
            </a:extLst>
          </a:blip>
          <a:srcRect l="-18770" r="-58070"/>
          <a:stretch>
            <a:fillRect/>
          </a:stretch>
        </p:blipFill>
        <p:spPr bwMode="auto">
          <a:xfrm rot="5400000">
            <a:off x="8212931" y="-1650206"/>
            <a:ext cx="187325" cy="5373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15"/>
          <p:cNvPicPr>
            <a:picLocks/>
          </p:cNvPicPr>
          <p:nvPr/>
        </p:nvPicPr>
        <p:blipFill>
          <a:blip r:embed="rId4">
            <a:extLst>
              <a:ext uri="{28A0092B-C50C-407E-A947-70E740481C1C}">
                <a14:useLocalDpi xmlns:a14="http://schemas.microsoft.com/office/drawing/2010/main" val="0"/>
              </a:ext>
            </a:extLst>
          </a:blip>
          <a:srcRect l="-18770" r="-58070"/>
          <a:stretch>
            <a:fillRect/>
          </a:stretch>
        </p:blipFill>
        <p:spPr bwMode="auto">
          <a:xfrm rot="5400000">
            <a:off x="8212931" y="3202782"/>
            <a:ext cx="187325" cy="5373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16"/>
          <p:cNvPicPr>
            <a:picLocks/>
          </p:cNvPicPr>
          <p:nvPr/>
        </p:nvPicPr>
        <p:blipFill>
          <a:blip r:embed="rId4">
            <a:extLst>
              <a:ext uri="{28A0092B-C50C-407E-A947-70E740481C1C}">
                <a14:useLocalDpi xmlns:a14="http://schemas.microsoft.com/office/drawing/2010/main" val="0"/>
              </a:ext>
            </a:extLst>
          </a:blip>
          <a:srcRect l="-18770" r="-58070"/>
          <a:stretch>
            <a:fillRect/>
          </a:stretch>
        </p:blipFill>
        <p:spPr bwMode="auto">
          <a:xfrm>
            <a:off x="5060950" y="1130300"/>
            <a:ext cx="192088" cy="454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17"/>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501313" y="5649913"/>
            <a:ext cx="915987"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18"/>
          <p:cNvPicPr>
            <a:picLocks/>
          </p:cNvPicPr>
          <p:nvPr/>
        </p:nvPicPr>
        <p:blipFill>
          <a:blip r:embed="rId6">
            <a:extLst>
              <a:ext uri="{28A0092B-C50C-407E-A947-70E740481C1C}">
                <a14:useLocalDpi xmlns:a14="http://schemas.microsoft.com/office/drawing/2010/main" val="0"/>
              </a:ext>
            </a:extLst>
          </a:blip>
          <a:srcRect/>
          <a:stretch>
            <a:fillRect/>
          </a:stretch>
        </p:blipFill>
        <p:spPr bwMode="auto">
          <a:xfrm>
            <a:off x="10501313" y="925513"/>
            <a:ext cx="919162"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19"/>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5032375" y="5640388"/>
            <a:ext cx="915988"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20"/>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5032375" y="925513"/>
            <a:ext cx="915988"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Picture Placeholder 2"/>
          <p:cNvSpPr>
            <a:spLocks noGrp="1"/>
          </p:cNvSpPr>
          <p:nvPr>
            <p:ph type="pic" idx="1"/>
          </p:nvPr>
        </p:nvSpPr>
        <p:spPr>
          <a:xfrm>
            <a:off x="5253038" y="1122310"/>
            <a:ext cx="5937289" cy="4627069"/>
          </a:xfrm>
        </p:spPr>
        <p:txBody>
          <a:bodyPr rtlCol="0" anchor="ctr">
            <a:normAutofit/>
          </a:bodyPr>
          <a:lstStyle>
            <a:lvl1pPr marL="0" indent="0" algn="l">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Drag picture to placeholder or click icon to add</a:t>
            </a:r>
            <a:endParaRPr lang="en-US" noProof="0" dirty="0"/>
          </a:p>
        </p:txBody>
      </p:sp>
      <p:sp>
        <p:nvSpPr>
          <p:cNvPr id="8" name="Title Placeholder 1"/>
          <p:cNvSpPr>
            <a:spLocks noGrp="1"/>
          </p:cNvSpPr>
          <p:nvPr>
            <p:ph type="title"/>
          </p:nvPr>
        </p:nvSpPr>
        <p:spPr>
          <a:xfrm>
            <a:off x="838200" y="1046479"/>
            <a:ext cx="3933825" cy="1293597"/>
          </a:xfrm>
          <a:prstGeom prst="rect">
            <a:avLst/>
          </a:prstGeom>
        </p:spPr>
        <p:txBody>
          <a:bodyPr rtlCol="0">
            <a:normAutofit/>
          </a:bodyPr>
          <a:lstStyle/>
          <a:p>
            <a:r>
              <a:rPr lang="en-US"/>
              <a:t>Click to edit Master title style</a:t>
            </a:r>
            <a:endParaRPr lang="en-US" dirty="0"/>
          </a:p>
        </p:txBody>
      </p:sp>
      <p:sp>
        <p:nvSpPr>
          <p:cNvPr id="9" name="Text Placeholder 3"/>
          <p:cNvSpPr>
            <a:spLocks noGrp="1"/>
          </p:cNvSpPr>
          <p:nvPr>
            <p:ph type="body" sz="half" idx="2"/>
          </p:nvPr>
        </p:nvSpPr>
        <p:spPr>
          <a:xfrm>
            <a:off x="839788" y="2448560"/>
            <a:ext cx="3932237" cy="3420428"/>
          </a:xfrm>
        </p:spPr>
        <p:txBody>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22" name="Date Placeholder 4"/>
          <p:cNvSpPr>
            <a:spLocks noGrp="1"/>
          </p:cNvSpPr>
          <p:nvPr>
            <p:ph type="dt" sz="half" idx="10"/>
          </p:nvPr>
        </p:nvSpPr>
        <p:spPr/>
        <p:txBody>
          <a:bodyPr/>
          <a:lstStyle>
            <a:lvl1pPr>
              <a:defRPr/>
            </a:lvl1pPr>
          </a:lstStyle>
          <a:p>
            <a:pPr>
              <a:defRPr/>
            </a:pPr>
            <a:fld id="{C16913CD-221C-D246-90CE-2D68F4B75ED2}" type="datetimeFigureOut">
              <a:rPr lang="en-US"/>
              <a:pPr>
                <a:defRPr/>
              </a:pPr>
              <a:t>6/19/2017</a:t>
            </a:fld>
            <a:endParaRPr lang="en-US"/>
          </a:p>
        </p:txBody>
      </p:sp>
      <p:sp>
        <p:nvSpPr>
          <p:cNvPr id="23" name="Footer Placeholder 5"/>
          <p:cNvSpPr>
            <a:spLocks noGrp="1"/>
          </p:cNvSpPr>
          <p:nvPr>
            <p:ph type="ftr" sz="quarter" idx="11"/>
          </p:nvPr>
        </p:nvSpPr>
        <p:spPr>
          <a:xfrm>
            <a:off x="4460875" y="6311900"/>
            <a:ext cx="3479800" cy="365125"/>
          </a:xfrm>
          <a:prstGeom prst="rect">
            <a:avLst/>
          </a:prstGeom>
        </p:spPr>
        <p:txBody>
          <a:bodyPr/>
          <a:lstStyle>
            <a:lvl1pPr>
              <a:defRPr/>
            </a:lvl1pPr>
          </a:lstStyle>
          <a:p>
            <a:pPr>
              <a:defRPr/>
            </a:pPr>
            <a:endParaRPr lang="en-US"/>
          </a:p>
        </p:txBody>
      </p:sp>
      <p:sp>
        <p:nvSpPr>
          <p:cNvPr id="24" name="Slide Number Placeholder 6"/>
          <p:cNvSpPr>
            <a:spLocks noGrp="1"/>
          </p:cNvSpPr>
          <p:nvPr>
            <p:ph type="sldNum" sz="quarter" idx="12"/>
          </p:nvPr>
        </p:nvSpPr>
        <p:spPr/>
        <p:txBody>
          <a:bodyPr/>
          <a:lstStyle>
            <a:lvl1pPr>
              <a:defRPr/>
            </a:lvl1pPr>
          </a:lstStyle>
          <a:p>
            <a:pPr>
              <a:defRPr/>
            </a:pPr>
            <a:fld id="{7AA1C6FB-65AE-1C44-8A31-61EA4639915A}" type="slidenum">
              <a:rPr lang="en-US"/>
              <a:pPr>
                <a:defRPr/>
              </a:pPr>
              <a:t>‹#›</a:t>
            </a:fld>
            <a:endParaRPr lang="en-US"/>
          </a:p>
        </p:txBody>
      </p:sp>
    </p:spTree>
    <p:extLst>
      <p:ext uri="{BB962C8B-B14F-4D97-AF65-F5344CB8AC3E}">
        <p14:creationId xmlns:p14="http://schemas.microsoft.com/office/powerpoint/2010/main" val="17361098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 with Caption No Frame">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448560"/>
            <a:ext cx="3932237" cy="3420428"/>
          </a:xfrm>
        </p:spPr>
        <p:txBody>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Title Placeholder 1"/>
          <p:cNvSpPr>
            <a:spLocks noGrp="1"/>
          </p:cNvSpPr>
          <p:nvPr>
            <p:ph type="title"/>
          </p:nvPr>
        </p:nvSpPr>
        <p:spPr>
          <a:xfrm>
            <a:off x="838200" y="1046480"/>
            <a:ext cx="3933825" cy="1313262"/>
          </a:xfrm>
          <a:prstGeom prst="rect">
            <a:avLst/>
          </a:prstGeom>
        </p:spPr>
        <p:txBody>
          <a:bodyPr rtlCol="0">
            <a:normAutofit/>
          </a:bodyPr>
          <a:lstStyle/>
          <a:p>
            <a:r>
              <a:rPr lang="en-US"/>
              <a:t>Click to edit Master title style</a:t>
            </a:r>
            <a:endParaRPr lang="en-US" dirty="0"/>
          </a:p>
        </p:txBody>
      </p:sp>
      <p:sp>
        <p:nvSpPr>
          <p:cNvPr id="5" name="Date Placeholder 3"/>
          <p:cNvSpPr>
            <a:spLocks noGrp="1"/>
          </p:cNvSpPr>
          <p:nvPr>
            <p:ph type="dt" sz="half" idx="10"/>
          </p:nvPr>
        </p:nvSpPr>
        <p:spPr/>
        <p:txBody>
          <a:bodyPr/>
          <a:lstStyle>
            <a:lvl1pPr>
              <a:defRPr/>
            </a:lvl1pPr>
          </a:lstStyle>
          <a:p>
            <a:pPr>
              <a:defRPr/>
            </a:pPr>
            <a:fld id="{0DE926E2-9023-4647-B189-C393924A6FB7}" type="datetimeFigureOut">
              <a:rPr lang="en-US"/>
              <a:pPr>
                <a:defRPr/>
              </a:pPr>
              <a:t>6/19/2017</a:t>
            </a:fld>
            <a:endParaRPr lang="en-US"/>
          </a:p>
        </p:txBody>
      </p:sp>
      <p:sp>
        <p:nvSpPr>
          <p:cNvPr id="6" name="Footer Placeholder 4"/>
          <p:cNvSpPr>
            <a:spLocks noGrp="1"/>
          </p:cNvSpPr>
          <p:nvPr>
            <p:ph type="ftr" sz="quarter" idx="11"/>
          </p:nvPr>
        </p:nvSpPr>
        <p:spPr>
          <a:xfrm>
            <a:off x="4460875" y="6311900"/>
            <a:ext cx="3479800" cy="365125"/>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CC39BF13-8B50-E449-8199-D26333F95D9B}" type="slidenum">
              <a:rPr lang="en-US"/>
              <a:pPr>
                <a:defRPr/>
              </a:pPr>
              <a:t>‹#›</a:t>
            </a:fld>
            <a:endParaRPr lang="en-US"/>
          </a:p>
        </p:txBody>
      </p:sp>
    </p:spTree>
    <p:extLst>
      <p:ext uri="{BB962C8B-B14F-4D97-AF65-F5344CB8AC3E}">
        <p14:creationId xmlns:p14="http://schemas.microsoft.com/office/powerpoint/2010/main" val="9381724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For Console Code">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a:xfrm>
            <a:off x="904875" y="1930400"/>
            <a:ext cx="10421938" cy="3973513"/>
          </a:xfrm>
          <a:prstGeom prst="rect">
            <a:avLst/>
          </a:prstGeom>
          <a:solidFill>
            <a:schemeClr val="tx1">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5" name="Picture 6"/>
          <p:cNvPicPr>
            <a:picLocks noChangeAspect="1"/>
          </p:cNvPicPr>
          <p:nvPr/>
        </p:nvPicPr>
        <p:blipFill>
          <a:blip r:embed="rId3">
            <a:extLst>
              <a:ext uri="{28A0092B-C50C-407E-A947-70E740481C1C}">
                <a14:useLocalDpi xmlns:a14="http://schemas.microsoft.com/office/drawing/2010/main" val="0"/>
              </a:ext>
            </a:extLst>
          </a:blip>
          <a:srcRect l="-18770" r="-58070"/>
          <a:stretch>
            <a:fillRect/>
          </a:stretch>
        </p:blipFill>
        <p:spPr bwMode="auto">
          <a:xfrm rot="5400000">
            <a:off x="6046788" y="-2784475"/>
            <a:ext cx="190500" cy="949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7"/>
          <p:cNvPicPr>
            <a:picLocks noChangeAspect="1"/>
          </p:cNvPicPr>
          <p:nvPr/>
        </p:nvPicPr>
        <p:blipFill>
          <a:blip r:embed="rId3">
            <a:extLst>
              <a:ext uri="{28A0092B-C50C-407E-A947-70E740481C1C}">
                <a14:useLocalDpi xmlns:a14="http://schemas.microsoft.com/office/drawing/2010/main" val="0"/>
              </a:ext>
            </a:extLst>
          </a:blip>
          <a:srcRect l="-18770" r="-58070"/>
          <a:stretch>
            <a:fillRect/>
          </a:stretch>
        </p:blipFill>
        <p:spPr bwMode="auto">
          <a:xfrm rot="5400000">
            <a:off x="6045994" y="1167607"/>
            <a:ext cx="192087" cy="949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8"/>
          <p:cNvPicPr>
            <a:picLocks/>
          </p:cNvPicPr>
          <p:nvPr/>
        </p:nvPicPr>
        <p:blipFill>
          <a:blip r:embed="rId3">
            <a:extLst>
              <a:ext uri="{28A0092B-C50C-407E-A947-70E740481C1C}">
                <a14:useLocalDpi xmlns:a14="http://schemas.microsoft.com/office/drawing/2010/main" val="0"/>
              </a:ext>
            </a:extLst>
          </a:blip>
          <a:srcRect l="-18770" r="-58070"/>
          <a:stretch>
            <a:fillRect/>
          </a:stretch>
        </p:blipFill>
        <p:spPr bwMode="auto">
          <a:xfrm>
            <a:off x="11229975" y="2060575"/>
            <a:ext cx="190500" cy="3721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9"/>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0501313" y="5649913"/>
            <a:ext cx="915987"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10"/>
          <p:cNvPicPr>
            <a:picLocks/>
          </p:cNvPicPr>
          <p:nvPr/>
        </p:nvPicPr>
        <p:blipFill>
          <a:blip r:embed="rId3">
            <a:extLst>
              <a:ext uri="{28A0092B-C50C-407E-A947-70E740481C1C}">
                <a14:useLocalDpi xmlns:a14="http://schemas.microsoft.com/office/drawing/2010/main" val="0"/>
              </a:ext>
            </a:extLst>
          </a:blip>
          <a:srcRect l="-18770" r="-58070"/>
          <a:stretch>
            <a:fillRect/>
          </a:stretch>
        </p:blipFill>
        <p:spPr bwMode="auto">
          <a:xfrm>
            <a:off x="838200" y="2060575"/>
            <a:ext cx="192088" cy="3721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11"/>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808038" y="1884363"/>
            <a:ext cx="915987"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2"/>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0501313" y="1884363"/>
            <a:ext cx="915987"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3"/>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808038" y="5640388"/>
            <a:ext cx="915987"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3" name="Group 14"/>
          <p:cNvGrpSpPr>
            <a:grpSpLocks/>
          </p:cNvGrpSpPr>
          <p:nvPr/>
        </p:nvGrpSpPr>
        <p:grpSpPr bwMode="auto">
          <a:xfrm>
            <a:off x="14288" y="2871788"/>
            <a:ext cx="877887" cy="371475"/>
            <a:chOff x="23967" y="2871758"/>
            <a:chExt cx="877868" cy="370945"/>
          </a:xfrm>
        </p:grpSpPr>
        <p:pic>
          <p:nvPicPr>
            <p:cNvPr id="14" name="Picture 15"/>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297068" y="2598657"/>
              <a:ext cx="236562" cy="782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16"/>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757292" y="2953617"/>
              <a:ext cx="144543" cy="289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6" name="Group 17"/>
          <p:cNvGrpSpPr>
            <a:grpSpLocks/>
          </p:cNvGrpSpPr>
          <p:nvPr/>
        </p:nvGrpSpPr>
        <p:grpSpPr bwMode="auto">
          <a:xfrm>
            <a:off x="14288" y="4210050"/>
            <a:ext cx="877887" cy="369888"/>
            <a:chOff x="23967" y="4209784"/>
            <a:chExt cx="877868" cy="370945"/>
          </a:xfrm>
        </p:grpSpPr>
        <p:pic>
          <p:nvPicPr>
            <p:cNvPr id="17" name="Picture 18"/>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297068" y="3936683"/>
              <a:ext cx="236562" cy="782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19"/>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757292" y="4291643"/>
              <a:ext cx="144543" cy="289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9" name="Group 20"/>
          <p:cNvGrpSpPr>
            <a:grpSpLocks/>
          </p:cNvGrpSpPr>
          <p:nvPr/>
        </p:nvGrpSpPr>
        <p:grpSpPr bwMode="auto">
          <a:xfrm>
            <a:off x="11315700" y="2871788"/>
            <a:ext cx="876300" cy="382587"/>
            <a:chOff x="11314970" y="2871758"/>
            <a:chExt cx="877030" cy="383257"/>
          </a:xfrm>
        </p:grpSpPr>
        <p:pic>
          <p:nvPicPr>
            <p:cNvPr id="20" name="Picture 21"/>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11314970" y="2965929"/>
              <a:ext cx="144543" cy="289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22"/>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11682337" y="2598657"/>
              <a:ext cx="236562" cy="782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2" name="Group 23"/>
          <p:cNvGrpSpPr>
            <a:grpSpLocks/>
          </p:cNvGrpSpPr>
          <p:nvPr/>
        </p:nvGrpSpPr>
        <p:grpSpPr bwMode="auto">
          <a:xfrm>
            <a:off x="11312525" y="4210050"/>
            <a:ext cx="879475" cy="384175"/>
            <a:chOff x="11311874" y="4209784"/>
            <a:chExt cx="880126" cy="384199"/>
          </a:xfrm>
        </p:grpSpPr>
        <p:pic>
          <p:nvPicPr>
            <p:cNvPr id="23" name="Picture 24"/>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11311874" y="4304897"/>
              <a:ext cx="144543" cy="289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Picture 25"/>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11682337" y="3936683"/>
              <a:ext cx="236562" cy="782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1188720" y="2359024"/>
            <a:ext cx="9784080" cy="3185792"/>
          </a:xfrm>
        </p:spPr>
        <p:txBody>
          <a:bodyPr/>
          <a:lstStyle>
            <a:lvl1pPr marL="0" indent="0">
              <a:lnSpc>
                <a:spcPct val="55000"/>
              </a:lnSpc>
              <a:buNone/>
              <a:defRPr sz="1200">
                <a:latin typeface="Lucida Console" charset="0"/>
                <a:ea typeface="Lucida Console" charset="0"/>
                <a:cs typeface="Lucida Console" charset="0"/>
              </a:defRPr>
            </a:lvl1pPr>
          </a:lstStyle>
          <a:p>
            <a:pPr lvl="0"/>
            <a:r>
              <a:rPr lang="en-US"/>
              <a:t>Click to edit Master text styles</a:t>
            </a:r>
          </a:p>
        </p:txBody>
      </p:sp>
      <p:sp>
        <p:nvSpPr>
          <p:cNvPr id="25" name="Date Placeholder 3"/>
          <p:cNvSpPr>
            <a:spLocks noGrp="1"/>
          </p:cNvSpPr>
          <p:nvPr>
            <p:ph type="dt" sz="half" idx="10"/>
          </p:nvPr>
        </p:nvSpPr>
        <p:spPr/>
        <p:txBody>
          <a:bodyPr/>
          <a:lstStyle>
            <a:lvl1pPr>
              <a:defRPr/>
            </a:lvl1pPr>
          </a:lstStyle>
          <a:p>
            <a:pPr>
              <a:defRPr/>
            </a:pPr>
            <a:fld id="{67A4302B-B0FB-4A46-8394-91D6E6222066}" type="datetimeFigureOut">
              <a:rPr lang="en-US"/>
              <a:pPr>
                <a:defRPr/>
              </a:pPr>
              <a:t>6/19/2017</a:t>
            </a:fld>
            <a:endParaRPr lang="en-US"/>
          </a:p>
        </p:txBody>
      </p:sp>
      <p:sp>
        <p:nvSpPr>
          <p:cNvPr id="26" name="Footer Placeholder 4"/>
          <p:cNvSpPr>
            <a:spLocks noGrp="1"/>
          </p:cNvSpPr>
          <p:nvPr>
            <p:ph type="ftr" sz="quarter" idx="11"/>
          </p:nvPr>
        </p:nvSpPr>
        <p:spPr>
          <a:xfrm>
            <a:off x="4460875" y="6311900"/>
            <a:ext cx="3479800" cy="365125"/>
          </a:xfrm>
          <a:prstGeom prst="rect">
            <a:avLst/>
          </a:prstGeom>
        </p:spPr>
        <p:txBody>
          <a:bodyPr/>
          <a:lstStyle>
            <a:lvl1pPr>
              <a:defRPr/>
            </a:lvl1pPr>
          </a:lstStyle>
          <a:p>
            <a:pPr>
              <a:defRPr/>
            </a:pPr>
            <a:endParaRPr lang="en-US"/>
          </a:p>
        </p:txBody>
      </p:sp>
      <p:sp>
        <p:nvSpPr>
          <p:cNvPr id="27" name="Slide Number Placeholder 5"/>
          <p:cNvSpPr>
            <a:spLocks noGrp="1"/>
          </p:cNvSpPr>
          <p:nvPr>
            <p:ph type="sldNum" sz="quarter" idx="12"/>
          </p:nvPr>
        </p:nvSpPr>
        <p:spPr/>
        <p:txBody>
          <a:bodyPr/>
          <a:lstStyle>
            <a:lvl1pPr>
              <a:defRPr/>
            </a:lvl1pPr>
          </a:lstStyle>
          <a:p>
            <a:pPr>
              <a:defRPr/>
            </a:pPr>
            <a:fld id="{66AB52F8-5D9E-6C40-ABB8-3BB16C7C2FFB}" type="slidenum">
              <a:rPr lang="en-US"/>
              <a:pPr>
                <a:defRPr/>
              </a:pPr>
              <a:t>‹#›</a:t>
            </a:fld>
            <a:endParaRPr lang="en-US"/>
          </a:p>
        </p:txBody>
      </p:sp>
    </p:spTree>
    <p:extLst>
      <p:ext uri="{BB962C8B-B14F-4D97-AF65-F5344CB8AC3E}">
        <p14:creationId xmlns:p14="http://schemas.microsoft.com/office/powerpoint/2010/main" val="10395821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Full - with Frame">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a:xfrm>
            <a:off x="904875" y="1930400"/>
            <a:ext cx="10421938" cy="3973513"/>
          </a:xfrm>
          <a:prstGeom prst="rect">
            <a:avLst/>
          </a:prstGeom>
          <a:solidFill>
            <a:schemeClr val="tx1">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5" name="Picture 6"/>
          <p:cNvPicPr>
            <a:picLocks noChangeAspect="1"/>
          </p:cNvPicPr>
          <p:nvPr/>
        </p:nvPicPr>
        <p:blipFill>
          <a:blip r:embed="rId3">
            <a:extLst>
              <a:ext uri="{28A0092B-C50C-407E-A947-70E740481C1C}">
                <a14:useLocalDpi xmlns:a14="http://schemas.microsoft.com/office/drawing/2010/main" val="0"/>
              </a:ext>
            </a:extLst>
          </a:blip>
          <a:srcRect l="-18770" r="-58070"/>
          <a:stretch>
            <a:fillRect/>
          </a:stretch>
        </p:blipFill>
        <p:spPr bwMode="auto">
          <a:xfrm rot="5400000">
            <a:off x="6046788" y="-2784475"/>
            <a:ext cx="190500" cy="949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7"/>
          <p:cNvPicPr>
            <a:picLocks noChangeAspect="1"/>
          </p:cNvPicPr>
          <p:nvPr/>
        </p:nvPicPr>
        <p:blipFill>
          <a:blip r:embed="rId3">
            <a:extLst>
              <a:ext uri="{28A0092B-C50C-407E-A947-70E740481C1C}">
                <a14:useLocalDpi xmlns:a14="http://schemas.microsoft.com/office/drawing/2010/main" val="0"/>
              </a:ext>
            </a:extLst>
          </a:blip>
          <a:srcRect l="-18770" r="-58070"/>
          <a:stretch>
            <a:fillRect/>
          </a:stretch>
        </p:blipFill>
        <p:spPr bwMode="auto">
          <a:xfrm rot="5400000">
            <a:off x="6045994" y="1167607"/>
            <a:ext cx="192087" cy="949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8"/>
          <p:cNvPicPr>
            <a:picLocks/>
          </p:cNvPicPr>
          <p:nvPr/>
        </p:nvPicPr>
        <p:blipFill>
          <a:blip r:embed="rId3">
            <a:extLst>
              <a:ext uri="{28A0092B-C50C-407E-A947-70E740481C1C}">
                <a14:useLocalDpi xmlns:a14="http://schemas.microsoft.com/office/drawing/2010/main" val="0"/>
              </a:ext>
            </a:extLst>
          </a:blip>
          <a:srcRect l="-18770" r="-58070"/>
          <a:stretch>
            <a:fillRect/>
          </a:stretch>
        </p:blipFill>
        <p:spPr bwMode="auto">
          <a:xfrm>
            <a:off x="11229975" y="2060575"/>
            <a:ext cx="190500" cy="3721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9"/>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0501313" y="5649913"/>
            <a:ext cx="915987"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10"/>
          <p:cNvPicPr>
            <a:picLocks/>
          </p:cNvPicPr>
          <p:nvPr/>
        </p:nvPicPr>
        <p:blipFill>
          <a:blip r:embed="rId3">
            <a:extLst>
              <a:ext uri="{28A0092B-C50C-407E-A947-70E740481C1C}">
                <a14:useLocalDpi xmlns:a14="http://schemas.microsoft.com/office/drawing/2010/main" val="0"/>
              </a:ext>
            </a:extLst>
          </a:blip>
          <a:srcRect l="-18770" r="-58070"/>
          <a:stretch>
            <a:fillRect/>
          </a:stretch>
        </p:blipFill>
        <p:spPr bwMode="auto">
          <a:xfrm>
            <a:off x="838200" y="2060575"/>
            <a:ext cx="192088" cy="3721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11"/>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808038" y="1884363"/>
            <a:ext cx="915987"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2"/>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0501313" y="1884363"/>
            <a:ext cx="915987"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3"/>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808038" y="5640388"/>
            <a:ext cx="915987"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3" name="Group 14"/>
          <p:cNvGrpSpPr>
            <a:grpSpLocks/>
          </p:cNvGrpSpPr>
          <p:nvPr/>
        </p:nvGrpSpPr>
        <p:grpSpPr bwMode="auto">
          <a:xfrm>
            <a:off x="14288" y="2871788"/>
            <a:ext cx="877887" cy="371475"/>
            <a:chOff x="23967" y="2871758"/>
            <a:chExt cx="877868" cy="370945"/>
          </a:xfrm>
        </p:grpSpPr>
        <p:pic>
          <p:nvPicPr>
            <p:cNvPr id="14" name="Picture 15"/>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297068" y="2598657"/>
              <a:ext cx="236562" cy="782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16"/>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757292" y="2953617"/>
              <a:ext cx="144543" cy="289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6" name="Group 17"/>
          <p:cNvGrpSpPr>
            <a:grpSpLocks/>
          </p:cNvGrpSpPr>
          <p:nvPr/>
        </p:nvGrpSpPr>
        <p:grpSpPr bwMode="auto">
          <a:xfrm>
            <a:off x="14288" y="4210050"/>
            <a:ext cx="877887" cy="369888"/>
            <a:chOff x="23967" y="4209784"/>
            <a:chExt cx="877868" cy="370945"/>
          </a:xfrm>
        </p:grpSpPr>
        <p:pic>
          <p:nvPicPr>
            <p:cNvPr id="17" name="Picture 18"/>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297068" y="3936683"/>
              <a:ext cx="236562" cy="782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19"/>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757292" y="4291643"/>
              <a:ext cx="144543" cy="289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9" name="Group 20"/>
          <p:cNvGrpSpPr>
            <a:grpSpLocks/>
          </p:cNvGrpSpPr>
          <p:nvPr/>
        </p:nvGrpSpPr>
        <p:grpSpPr bwMode="auto">
          <a:xfrm>
            <a:off x="11315700" y="2871788"/>
            <a:ext cx="876300" cy="382587"/>
            <a:chOff x="11314970" y="2871758"/>
            <a:chExt cx="877030" cy="383257"/>
          </a:xfrm>
        </p:grpSpPr>
        <p:pic>
          <p:nvPicPr>
            <p:cNvPr id="20" name="Picture 21"/>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11314970" y="2965929"/>
              <a:ext cx="144543" cy="289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22"/>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11682337" y="2598657"/>
              <a:ext cx="236562" cy="782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2" name="Group 23"/>
          <p:cNvGrpSpPr>
            <a:grpSpLocks/>
          </p:cNvGrpSpPr>
          <p:nvPr/>
        </p:nvGrpSpPr>
        <p:grpSpPr bwMode="auto">
          <a:xfrm>
            <a:off x="11312525" y="4210050"/>
            <a:ext cx="879475" cy="384175"/>
            <a:chOff x="11311874" y="4209784"/>
            <a:chExt cx="880126" cy="384199"/>
          </a:xfrm>
        </p:grpSpPr>
        <p:pic>
          <p:nvPicPr>
            <p:cNvPr id="23" name="Picture 24"/>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11311874" y="4304897"/>
              <a:ext cx="144543" cy="289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Picture 25"/>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11682337" y="3936683"/>
              <a:ext cx="236562" cy="782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1188720" y="2226789"/>
            <a:ext cx="9784080" cy="3422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5" name="Date Placeholder 3"/>
          <p:cNvSpPr>
            <a:spLocks noGrp="1"/>
          </p:cNvSpPr>
          <p:nvPr>
            <p:ph type="dt" sz="half" idx="10"/>
          </p:nvPr>
        </p:nvSpPr>
        <p:spPr/>
        <p:txBody>
          <a:bodyPr/>
          <a:lstStyle>
            <a:lvl1pPr>
              <a:defRPr/>
            </a:lvl1pPr>
          </a:lstStyle>
          <a:p>
            <a:pPr>
              <a:defRPr/>
            </a:pPr>
            <a:fld id="{6A97E466-A01D-0644-980D-F09373F36AD1}" type="datetimeFigureOut">
              <a:rPr lang="en-US"/>
              <a:pPr>
                <a:defRPr/>
              </a:pPr>
              <a:t>6/19/2017</a:t>
            </a:fld>
            <a:endParaRPr lang="en-US"/>
          </a:p>
        </p:txBody>
      </p:sp>
      <p:sp>
        <p:nvSpPr>
          <p:cNvPr id="26" name="Footer Placeholder 4"/>
          <p:cNvSpPr>
            <a:spLocks noGrp="1"/>
          </p:cNvSpPr>
          <p:nvPr>
            <p:ph type="ftr" sz="quarter" idx="11"/>
          </p:nvPr>
        </p:nvSpPr>
        <p:spPr>
          <a:xfrm>
            <a:off x="4460875" y="6311900"/>
            <a:ext cx="3479800" cy="365125"/>
          </a:xfrm>
          <a:prstGeom prst="rect">
            <a:avLst/>
          </a:prstGeom>
        </p:spPr>
        <p:txBody>
          <a:bodyPr/>
          <a:lstStyle>
            <a:lvl1pPr>
              <a:defRPr/>
            </a:lvl1pPr>
          </a:lstStyle>
          <a:p>
            <a:pPr>
              <a:defRPr/>
            </a:pPr>
            <a:endParaRPr lang="en-US"/>
          </a:p>
        </p:txBody>
      </p:sp>
      <p:sp>
        <p:nvSpPr>
          <p:cNvPr id="27" name="Slide Number Placeholder 5"/>
          <p:cNvSpPr>
            <a:spLocks noGrp="1"/>
          </p:cNvSpPr>
          <p:nvPr>
            <p:ph type="sldNum" sz="quarter" idx="12"/>
          </p:nvPr>
        </p:nvSpPr>
        <p:spPr/>
        <p:txBody>
          <a:bodyPr/>
          <a:lstStyle>
            <a:lvl1pPr>
              <a:defRPr/>
            </a:lvl1pPr>
          </a:lstStyle>
          <a:p>
            <a:pPr>
              <a:defRPr/>
            </a:pPr>
            <a:fld id="{868AC66F-2EA5-F546-AA97-D2C23DCD2816}" type="slidenum">
              <a:rPr lang="en-US"/>
              <a:pPr>
                <a:defRPr/>
              </a:pPr>
              <a:t>‹#›</a:t>
            </a:fld>
            <a:endParaRPr lang="en-US"/>
          </a:p>
        </p:txBody>
      </p:sp>
    </p:spTree>
    <p:extLst>
      <p:ext uri="{BB962C8B-B14F-4D97-AF65-F5344CB8AC3E}">
        <p14:creationId xmlns:p14="http://schemas.microsoft.com/office/powerpoint/2010/main" val="3300581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jp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21">
            <a:lum/>
          </a:blip>
          <a:srcRect/>
          <a:stretch>
            <a:fillRect/>
          </a:stretch>
        </a:blip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838200" y="1046163"/>
            <a:ext cx="10515600" cy="64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p>
            <a:pPr lvl="0"/>
            <a:r>
              <a:rPr lang="en-US" altLang="en-US"/>
              <a:t>Click to edit Master title style</a:t>
            </a:r>
          </a:p>
        </p:txBody>
      </p:sp>
      <p:sp>
        <p:nvSpPr>
          <p:cNvPr id="1027" name="Text Placeholder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p:cNvSpPr>
            <a:spLocks noGrp="1"/>
          </p:cNvSpPr>
          <p:nvPr>
            <p:ph type="dt" sz="half" idx="2"/>
          </p:nvPr>
        </p:nvSpPr>
        <p:spPr>
          <a:xfrm>
            <a:off x="11133138" y="138113"/>
            <a:ext cx="604837" cy="365125"/>
          </a:xfrm>
          <a:prstGeom prst="rect">
            <a:avLst/>
          </a:prstGeom>
        </p:spPr>
        <p:txBody>
          <a:bodyPr vert="horz" lIns="91440" tIns="45720" rIns="91440" bIns="45720" rtlCol="0" anchor="ctr"/>
          <a:lstStyle>
            <a:lvl1pPr algn="r" eaLnBrk="1" fontAlgn="auto" hangingPunct="1">
              <a:spcBef>
                <a:spcPts val="0"/>
              </a:spcBef>
              <a:spcAft>
                <a:spcPts val="0"/>
              </a:spcAft>
              <a:defRPr sz="600" b="1" i="0">
                <a:solidFill>
                  <a:schemeClr val="bg1">
                    <a:lumMod val="65000"/>
                  </a:schemeClr>
                </a:solidFill>
                <a:latin typeface="Segoe UI Semibold" charset="0"/>
                <a:ea typeface="Segoe UI Semibold" charset="0"/>
                <a:cs typeface="Segoe UI Semibold" charset="0"/>
              </a:defRPr>
            </a:lvl1pPr>
          </a:lstStyle>
          <a:p>
            <a:pPr>
              <a:defRPr/>
            </a:pPr>
            <a:fld id="{35FE9721-0ECD-2D46-8F3F-33ABDE708D88}" type="datetimeFigureOut">
              <a:rPr lang="en-US"/>
              <a:pPr>
                <a:defRPr/>
              </a:pPr>
              <a:t>6/19/2017</a:t>
            </a:fld>
            <a:endParaRPr lang="en-US"/>
          </a:p>
        </p:txBody>
      </p:sp>
      <p:sp>
        <p:nvSpPr>
          <p:cNvPr id="6" name="Slide Number Placeholder 5"/>
          <p:cNvSpPr>
            <a:spLocks noGrp="1"/>
          </p:cNvSpPr>
          <p:nvPr>
            <p:ph type="sldNum" sz="quarter" idx="4"/>
          </p:nvPr>
        </p:nvSpPr>
        <p:spPr>
          <a:xfrm>
            <a:off x="11739563" y="138113"/>
            <a:ext cx="320675" cy="365125"/>
          </a:xfrm>
          <a:prstGeom prst="rect">
            <a:avLst/>
          </a:prstGeom>
        </p:spPr>
        <p:txBody>
          <a:bodyPr vert="horz" lIns="91440" tIns="45720" rIns="91440" bIns="45720" rtlCol="0" anchor="ctr"/>
          <a:lstStyle>
            <a:lvl1pPr algn="l" eaLnBrk="1" fontAlgn="auto" hangingPunct="1">
              <a:spcBef>
                <a:spcPts val="0"/>
              </a:spcBef>
              <a:spcAft>
                <a:spcPts val="0"/>
              </a:spcAft>
              <a:defRPr sz="600" b="1" i="0">
                <a:solidFill>
                  <a:schemeClr val="bg1">
                    <a:lumMod val="65000"/>
                  </a:schemeClr>
                </a:solidFill>
                <a:latin typeface="Segoe UI Semibold" charset="0"/>
                <a:ea typeface="Segoe UI Semibold" charset="0"/>
                <a:cs typeface="Segoe UI Semibold" charset="0"/>
              </a:defRPr>
            </a:lvl1pPr>
          </a:lstStyle>
          <a:p>
            <a:pPr>
              <a:defRPr/>
            </a:pPr>
            <a:fld id="{C9FBD4B2-959E-8B4E-932F-8C1B1877B772}"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853" r:id="rId1"/>
    <p:sldLayoutId id="2147483854" r:id="rId2"/>
    <p:sldLayoutId id="2147483855" r:id="rId3"/>
    <p:sldLayoutId id="2147483856" r:id="rId4"/>
    <p:sldLayoutId id="2147483857" r:id="rId5"/>
    <p:sldLayoutId id="2147483858" r:id="rId6"/>
    <p:sldLayoutId id="2147483859" r:id="rId7"/>
    <p:sldLayoutId id="2147483860" r:id="rId8"/>
    <p:sldLayoutId id="2147483861" r:id="rId9"/>
    <p:sldLayoutId id="2147483862" r:id="rId10"/>
    <p:sldLayoutId id="2147483863" r:id="rId11"/>
    <p:sldLayoutId id="2147483864" r:id="rId12"/>
    <p:sldLayoutId id="2147483865" r:id="rId13"/>
    <p:sldLayoutId id="2147483866" r:id="rId14"/>
    <p:sldLayoutId id="2147483867" r:id="rId15"/>
    <p:sldLayoutId id="2147483868" r:id="rId16"/>
    <p:sldLayoutId id="2147483869" r:id="rId17"/>
    <p:sldLayoutId id="2147483870" r:id="rId18"/>
    <p:sldLayoutId id="2147483871" r:id="rId19"/>
  </p:sldLayoutIdLst>
  <p:txStyles>
    <p:titleStyle>
      <a:lvl1pPr algn="l" rtl="0" eaLnBrk="1" fontAlgn="base" hangingPunct="1">
        <a:lnSpc>
          <a:spcPct val="90000"/>
        </a:lnSpc>
        <a:spcBef>
          <a:spcPct val="0"/>
        </a:spcBef>
        <a:spcAft>
          <a:spcPct val="0"/>
        </a:spcAft>
        <a:defRPr sz="3000" b="1" kern="1200">
          <a:solidFill>
            <a:schemeClr val="accent2"/>
          </a:solidFill>
          <a:latin typeface="Segoe UI Semibold" charset="0"/>
          <a:ea typeface="Segoe UI Semibold" charset="0"/>
          <a:cs typeface="Segoe UI Semibold" charset="0"/>
        </a:defRPr>
      </a:lvl1pPr>
      <a:lvl2pPr algn="l" rtl="0" eaLnBrk="1" fontAlgn="base" hangingPunct="1">
        <a:lnSpc>
          <a:spcPct val="90000"/>
        </a:lnSpc>
        <a:spcBef>
          <a:spcPct val="0"/>
        </a:spcBef>
        <a:spcAft>
          <a:spcPct val="0"/>
        </a:spcAft>
        <a:defRPr sz="3000" b="1">
          <a:solidFill>
            <a:schemeClr val="accent2"/>
          </a:solidFill>
          <a:latin typeface="Segoe UI Semibold" charset="0"/>
          <a:ea typeface="Segoe UI Semibold" charset="0"/>
          <a:cs typeface="Segoe UI Semibold" charset="0"/>
        </a:defRPr>
      </a:lvl2pPr>
      <a:lvl3pPr algn="l" rtl="0" eaLnBrk="1" fontAlgn="base" hangingPunct="1">
        <a:lnSpc>
          <a:spcPct val="90000"/>
        </a:lnSpc>
        <a:spcBef>
          <a:spcPct val="0"/>
        </a:spcBef>
        <a:spcAft>
          <a:spcPct val="0"/>
        </a:spcAft>
        <a:defRPr sz="3000" b="1">
          <a:solidFill>
            <a:schemeClr val="accent2"/>
          </a:solidFill>
          <a:latin typeface="Segoe UI Semibold" charset="0"/>
          <a:ea typeface="Segoe UI Semibold" charset="0"/>
          <a:cs typeface="Segoe UI Semibold" charset="0"/>
        </a:defRPr>
      </a:lvl3pPr>
      <a:lvl4pPr algn="l" rtl="0" eaLnBrk="1" fontAlgn="base" hangingPunct="1">
        <a:lnSpc>
          <a:spcPct val="90000"/>
        </a:lnSpc>
        <a:spcBef>
          <a:spcPct val="0"/>
        </a:spcBef>
        <a:spcAft>
          <a:spcPct val="0"/>
        </a:spcAft>
        <a:defRPr sz="3000" b="1">
          <a:solidFill>
            <a:schemeClr val="accent2"/>
          </a:solidFill>
          <a:latin typeface="Segoe UI Semibold" charset="0"/>
          <a:ea typeface="Segoe UI Semibold" charset="0"/>
          <a:cs typeface="Segoe UI Semibold" charset="0"/>
        </a:defRPr>
      </a:lvl4pPr>
      <a:lvl5pPr algn="l" rtl="0" eaLnBrk="1" fontAlgn="base" hangingPunct="1">
        <a:lnSpc>
          <a:spcPct val="90000"/>
        </a:lnSpc>
        <a:spcBef>
          <a:spcPct val="0"/>
        </a:spcBef>
        <a:spcAft>
          <a:spcPct val="0"/>
        </a:spcAft>
        <a:defRPr sz="3000" b="1">
          <a:solidFill>
            <a:schemeClr val="accent2"/>
          </a:solidFill>
          <a:latin typeface="Segoe UI Semibold" charset="0"/>
          <a:ea typeface="Segoe UI Semibold" charset="0"/>
          <a:cs typeface="Segoe UI Semibold" charset="0"/>
        </a:defRPr>
      </a:lvl5pPr>
      <a:lvl6pPr marL="457200" algn="l" rtl="0" eaLnBrk="1" fontAlgn="base" hangingPunct="1">
        <a:lnSpc>
          <a:spcPct val="90000"/>
        </a:lnSpc>
        <a:spcBef>
          <a:spcPct val="0"/>
        </a:spcBef>
        <a:spcAft>
          <a:spcPct val="0"/>
        </a:spcAft>
        <a:defRPr sz="4000" b="1">
          <a:solidFill>
            <a:schemeClr val="accent2"/>
          </a:solidFill>
          <a:latin typeface="Segoe UI Semibold" charset="0"/>
          <a:ea typeface="Segoe UI Semibold" charset="0"/>
          <a:cs typeface="Segoe UI Semibold" charset="0"/>
        </a:defRPr>
      </a:lvl6pPr>
      <a:lvl7pPr marL="914400" algn="l" rtl="0" eaLnBrk="1" fontAlgn="base" hangingPunct="1">
        <a:lnSpc>
          <a:spcPct val="90000"/>
        </a:lnSpc>
        <a:spcBef>
          <a:spcPct val="0"/>
        </a:spcBef>
        <a:spcAft>
          <a:spcPct val="0"/>
        </a:spcAft>
        <a:defRPr sz="4000" b="1">
          <a:solidFill>
            <a:schemeClr val="accent2"/>
          </a:solidFill>
          <a:latin typeface="Segoe UI Semibold" charset="0"/>
          <a:ea typeface="Segoe UI Semibold" charset="0"/>
          <a:cs typeface="Segoe UI Semibold" charset="0"/>
        </a:defRPr>
      </a:lvl7pPr>
      <a:lvl8pPr marL="1371600" algn="l" rtl="0" eaLnBrk="1" fontAlgn="base" hangingPunct="1">
        <a:lnSpc>
          <a:spcPct val="90000"/>
        </a:lnSpc>
        <a:spcBef>
          <a:spcPct val="0"/>
        </a:spcBef>
        <a:spcAft>
          <a:spcPct val="0"/>
        </a:spcAft>
        <a:defRPr sz="4000" b="1">
          <a:solidFill>
            <a:schemeClr val="accent2"/>
          </a:solidFill>
          <a:latin typeface="Segoe UI Semibold" charset="0"/>
          <a:ea typeface="Segoe UI Semibold" charset="0"/>
          <a:cs typeface="Segoe UI Semibold" charset="0"/>
        </a:defRPr>
      </a:lvl8pPr>
      <a:lvl9pPr marL="1828800" algn="l" rtl="0" eaLnBrk="1" fontAlgn="base" hangingPunct="1">
        <a:lnSpc>
          <a:spcPct val="90000"/>
        </a:lnSpc>
        <a:spcBef>
          <a:spcPct val="0"/>
        </a:spcBef>
        <a:spcAft>
          <a:spcPct val="0"/>
        </a:spcAft>
        <a:defRPr sz="4000" b="1">
          <a:solidFill>
            <a:schemeClr val="accent2"/>
          </a:solidFill>
          <a:latin typeface="Segoe UI Semibold" charset="0"/>
          <a:ea typeface="Segoe UI Semibold" charset="0"/>
          <a:cs typeface="Segoe UI Semibold" charset="0"/>
        </a:defRPr>
      </a:lvl9pPr>
    </p:titleStyle>
    <p:bodyStyle>
      <a:lvl1pPr marL="228600" indent="-228600" algn="l" rtl="0" eaLnBrk="1" fontAlgn="base" hangingPunct="1">
        <a:lnSpc>
          <a:spcPct val="90000"/>
        </a:lnSpc>
        <a:spcBef>
          <a:spcPts val="1000"/>
        </a:spcBef>
        <a:spcAft>
          <a:spcPct val="0"/>
        </a:spcAft>
        <a:buFont typeface="Arial" charset="0"/>
        <a:buChar char="•"/>
        <a:defRPr sz="2400" kern="1200">
          <a:solidFill>
            <a:schemeClr val="bg1"/>
          </a:solidFill>
          <a:latin typeface="Segoe UI Light" charset="0"/>
          <a:ea typeface="Segoe UI Light" charset="0"/>
          <a:cs typeface="Segoe UI Light" charset="0"/>
        </a:defRPr>
      </a:lvl1pPr>
      <a:lvl2pPr marL="685800" indent="-228600" algn="l" rtl="0" eaLnBrk="1" fontAlgn="base" hangingPunct="1">
        <a:lnSpc>
          <a:spcPct val="90000"/>
        </a:lnSpc>
        <a:spcBef>
          <a:spcPts val="500"/>
        </a:spcBef>
        <a:spcAft>
          <a:spcPct val="0"/>
        </a:spcAft>
        <a:buFont typeface="Arial" charset="0"/>
        <a:buChar char="•"/>
        <a:defRPr sz="2000" kern="1200">
          <a:solidFill>
            <a:schemeClr val="bg1"/>
          </a:solidFill>
          <a:latin typeface="Segoe UI Light" charset="0"/>
          <a:ea typeface="Segoe UI Light" charset="0"/>
          <a:cs typeface="Segoe UI Light" charset="0"/>
        </a:defRPr>
      </a:lvl2pPr>
      <a:lvl3pPr marL="1143000" indent="-228600" algn="l" rtl="0" eaLnBrk="1" fontAlgn="base" hangingPunct="1">
        <a:lnSpc>
          <a:spcPct val="90000"/>
        </a:lnSpc>
        <a:spcBef>
          <a:spcPts val="500"/>
        </a:spcBef>
        <a:spcAft>
          <a:spcPct val="0"/>
        </a:spcAft>
        <a:buFont typeface="Arial" charset="0"/>
        <a:buChar char="•"/>
        <a:defRPr kern="1200">
          <a:solidFill>
            <a:schemeClr val="bg1"/>
          </a:solidFill>
          <a:latin typeface="Segoe UI Light" charset="0"/>
          <a:ea typeface="Segoe UI Light" charset="0"/>
          <a:cs typeface="Segoe UI Light" charset="0"/>
        </a:defRPr>
      </a:lvl3pPr>
      <a:lvl4pPr marL="1600200" indent="-228600" algn="l" rtl="0" eaLnBrk="1" fontAlgn="base" hangingPunct="1">
        <a:lnSpc>
          <a:spcPct val="90000"/>
        </a:lnSpc>
        <a:spcBef>
          <a:spcPts val="500"/>
        </a:spcBef>
        <a:spcAft>
          <a:spcPct val="0"/>
        </a:spcAft>
        <a:buFont typeface="Arial" charset="0"/>
        <a:buChar char="•"/>
        <a:defRPr sz="1600" kern="1200">
          <a:solidFill>
            <a:schemeClr val="bg1"/>
          </a:solidFill>
          <a:latin typeface="Segoe UI Light" charset="0"/>
          <a:ea typeface="Segoe UI Light" charset="0"/>
          <a:cs typeface="Segoe UI Light" charset="0"/>
        </a:defRPr>
      </a:lvl4pPr>
      <a:lvl5pPr marL="2057400" indent="-228600" algn="l" rtl="0" eaLnBrk="1" fontAlgn="base" hangingPunct="1">
        <a:lnSpc>
          <a:spcPct val="90000"/>
        </a:lnSpc>
        <a:spcBef>
          <a:spcPts val="500"/>
        </a:spcBef>
        <a:spcAft>
          <a:spcPct val="0"/>
        </a:spcAft>
        <a:buFont typeface="Arial" charset="0"/>
        <a:buChar char="•"/>
        <a:defRPr sz="1400" kern="1200">
          <a:solidFill>
            <a:schemeClr val="bg1"/>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2" Type="http://schemas.openxmlformats.org/officeDocument/2006/relationships/hyperlink" Target="https://westus.dev.cognitive.microsoft.com/docs/services/5890b47c39e2bb17b84a55ff/operations/5890b47c39e2bb052c5b9c2f" TargetMode="Externa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2" Type="http://schemas.openxmlformats.org/officeDocument/2006/relationships/hyperlink" Target="https://en.wikipedia.org/wiki/Turing_test" TargetMode="Externa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8" Type="http://schemas.openxmlformats.org/officeDocument/2006/relationships/customXml" Target="../ink/ink4.xml"/><Relationship Id="rId13" Type="http://schemas.openxmlformats.org/officeDocument/2006/relationships/image" Target="../media/image16.png"/><Relationship Id="rId18" Type="http://schemas.openxmlformats.org/officeDocument/2006/relationships/customXml" Target="../ink/ink9.xml"/><Relationship Id="rId3" Type="http://schemas.openxmlformats.org/officeDocument/2006/relationships/image" Target="../media/image110.png"/><Relationship Id="rId21" Type="http://schemas.openxmlformats.org/officeDocument/2006/relationships/image" Target="../media/image20.png"/><Relationship Id="rId7" Type="http://schemas.openxmlformats.org/officeDocument/2006/relationships/image" Target="../media/image13.png"/><Relationship Id="rId12" Type="http://schemas.openxmlformats.org/officeDocument/2006/relationships/customXml" Target="../ink/ink6.xml"/><Relationship Id="rId17" Type="http://schemas.openxmlformats.org/officeDocument/2006/relationships/image" Target="../media/image18.png"/><Relationship Id="rId2" Type="http://schemas.openxmlformats.org/officeDocument/2006/relationships/customXml" Target="../ink/ink1.xml"/><Relationship Id="rId16" Type="http://schemas.openxmlformats.org/officeDocument/2006/relationships/customXml" Target="../ink/ink8.xml"/><Relationship Id="rId20" Type="http://schemas.openxmlformats.org/officeDocument/2006/relationships/customXml" Target="../ink/ink10.xml"/><Relationship Id="rId1" Type="http://schemas.openxmlformats.org/officeDocument/2006/relationships/slideLayout" Target="../slideLayouts/slideLayout14.xml"/><Relationship Id="rId6" Type="http://schemas.openxmlformats.org/officeDocument/2006/relationships/customXml" Target="../ink/ink3.xml"/><Relationship Id="rId11" Type="http://schemas.openxmlformats.org/officeDocument/2006/relationships/image" Target="../media/image15.png"/><Relationship Id="rId5" Type="http://schemas.openxmlformats.org/officeDocument/2006/relationships/image" Target="../media/image120.png"/><Relationship Id="rId15" Type="http://schemas.openxmlformats.org/officeDocument/2006/relationships/image" Target="../media/image17.png"/><Relationship Id="rId23" Type="http://schemas.openxmlformats.org/officeDocument/2006/relationships/image" Target="../media/image21.png"/><Relationship Id="rId10" Type="http://schemas.openxmlformats.org/officeDocument/2006/relationships/customXml" Target="../ink/ink5.xml"/><Relationship Id="rId19" Type="http://schemas.openxmlformats.org/officeDocument/2006/relationships/image" Target="../media/image19.png"/><Relationship Id="rId4" Type="http://schemas.openxmlformats.org/officeDocument/2006/relationships/customXml" Target="../ink/ink2.xml"/><Relationship Id="rId9" Type="http://schemas.openxmlformats.org/officeDocument/2006/relationships/image" Target="../media/image140.png"/><Relationship Id="rId14" Type="http://schemas.openxmlformats.org/officeDocument/2006/relationships/customXml" Target="../ink/ink7.xml"/><Relationship Id="rId22" Type="http://schemas.openxmlformats.org/officeDocument/2006/relationships/customXml" Target="../ink/ink1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18.xml"/><Relationship Id="rId4" Type="http://schemas.microsoft.com/office/2007/relationships/hdphoto" Target="../media/hdphoto1.wdp"/></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a:spLocks noGrp="1"/>
          </p:cNvSpPr>
          <p:nvPr>
            <p:ph type="title"/>
          </p:nvPr>
        </p:nvSpPr>
        <p:spPr>
          <a:noFill/>
        </p:spPr>
        <p:txBody>
          <a:bodyPr vert="horz" wrap="square" lIns="89642" tIns="89642" rIns="89642" bIns="89642" numCol="1" anchor="t" anchorCtr="0" compatLnSpc="1">
            <a:prstTxWarp prst="textNoShape">
              <a:avLst/>
            </a:prstTxWarp>
          </a:bodyPr>
          <a:lstStyle>
            <a:lvl1pPr>
              <a:defRPr sz="6000" spc="-80" baseline="0">
                <a:solidFill>
                  <a:srgbClr val="0072C6"/>
                </a:solidFill>
              </a:defRPr>
            </a:lvl1pPr>
          </a:lstStyle>
          <a:p>
            <a:r>
              <a:rPr lang="en-US" sz="5294" dirty="0">
                <a:solidFill>
                  <a:schemeClr val="bg1"/>
                </a:solidFill>
              </a:rPr>
              <a:t>Natural language processing</a:t>
            </a:r>
          </a:p>
        </p:txBody>
      </p:sp>
    </p:spTree>
    <p:extLst>
      <p:ext uri="{BB962C8B-B14F-4D97-AF65-F5344CB8AC3E}">
        <p14:creationId xmlns:p14="http://schemas.microsoft.com/office/powerpoint/2010/main" val="18423091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45E575-17CE-407F-9E30-5518A533F5F0}"/>
              </a:ext>
            </a:extLst>
          </p:cNvPr>
          <p:cNvSpPr>
            <a:spLocks noGrp="1"/>
          </p:cNvSpPr>
          <p:nvPr>
            <p:ph type="title"/>
          </p:nvPr>
        </p:nvSpPr>
        <p:spPr/>
        <p:txBody>
          <a:bodyPr/>
          <a:lstStyle/>
          <a:p>
            <a:r>
              <a:rPr lang="en-US" dirty="0"/>
              <a:t>LUIS and Bots	</a:t>
            </a:r>
          </a:p>
        </p:txBody>
      </p:sp>
      <p:sp>
        <p:nvSpPr>
          <p:cNvPr id="3" name="Text Placeholder 2">
            <a:extLst>
              <a:ext uri="{FF2B5EF4-FFF2-40B4-BE49-F238E27FC236}">
                <a16:creationId xmlns:a16="http://schemas.microsoft.com/office/drawing/2014/main" id="{C6BD9E63-6C77-4AD8-BA75-425E44C6C628}"/>
              </a:ext>
            </a:extLst>
          </p:cNvPr>
          <p:cNvSpPr>
            <a:spLocks noGrp="1"/>
          </p:cNvSpPr>
          <p:nvPr>
            <p:ph idx="1"/>
          </p:nvPr>
        </p:nvSpPr>
        <p:spPr/>
        <p:txBody>
          <a:bodyPr/>
          <a:lstStyle/>
          <a:p>
            <a:r>
              <a:rPr lang="en-US" dirty="0"/>
              <a:t>Language Understanding Intelligence Service</a:t>
            </a:r>
          </a:p>
          <a:p>
            <a:r>
              <a:rPr lang="en-US" dirty="0"/>
              <a:t>Trains utterances (examples) into a REST API</a:t>
            </a:r>
          </a:p>
          <a:p>
            <a:r>
              <a:rPr lang="en-US" dirty="0"/>
              <a:t>Maps utterances to intents (verbs) and extracts entities </a:t>
            </a:r>
          </a:p>
        </p:txBody>
      </p:sp>
      <p:pic>
        <p:nvPicPr>
          <p:cNvPr id="4" name="Picture 3"/>
          <p:cNvPicPr>
            <a:picLocks noChangeAspect="1"/>
          </p:cNvPicPr>
          <p:nvPr/>
        </p:nvPicPr>
        <p:blipFill>
          <a:blip r:embed="rId3"/>
          <a:stretch>
            <a:fillRect/>
          </a:stretch>
        </p:blipFill>
        <p:spPr>
          <a:xfrm>
            <a:off x="3470839" y="3845498"/>
            <a:ext cx="8498107" cy="3608184"/>
          </a:xfrm>
          <a:prstGeom prst="rect">
            <a:avLst/>
          </a:prstGeom>
        </p:spPr>
      </p:pic>
    </p:spTree>
    <p:extLst>
      <p:ext uri="{BB962C8B-B14F-4D97-AF65-F5344CB8AC3E}">
        <p14:creationId xmlns:p14="http://schemas.microsoft.com/office/powerpoint/2010/main" val="35427500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Training LUIS</a:t>
            </a:r>
          </a:p>
        </p:txBody>
      </p:sp>
    </p:spTree>
    <p:extLst>
      <p:ext uri="{BB962C8B-B14F-4D97-AF65-F5344CB8AC3E}">
        <p14:creationId xmlns:p14="http://schemas.microsoft.com/office/powerpoint/2010/main" val="185896591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Improving LUIS</a:t>
            </a:r>
          </a:p>
        </p:txBody>
      </p:sp>
      <p:sp>
        <p:nvSpPr>
          <p:cNvPr id="2" name="Text Placeholder 1">
            <a:extLst>
              <a:ext uri="{FF2B5EF4-FFF2-40B4-BE49-F238E27FC236}">
                <a16:creationId xmlns:a16="http://schemas.microsoft.com/office/drawing/2014/main" id="{065ED420-A8CA-4D1A-AAB3-9AE717ADF857}"/>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12442421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Programming LUIS</a:t>
            </a:r>
          </a:p>
        </p:txBody>
      </p:sp>
      <p:sp>
        <p:nvSpPr>
          <p:cNvPr id="5" name="Text Placeholder 4"/>
          <p:cNvSpPr>
            <a:spLocks noGrp="1"/>
          </p:cNvSpPr>
          <p:nvPr>
            <p:ph idx="1"/>
          </p:nvPr>
        </p:nvSpPr>
        <p:spPr/>
        <p:txBody>
          <a:bodyPr/>
          <a:lstStyle/>
          <a:p>
            <a:r>
              <a:rPr lang="en-US" dirty="0"/>
              <a:t>Consuming LUIS</a:t>
            </a:r>
          </a:p>
          <a:p>
            <a:pPr lvl="1"/>
            <a:r>
              <a:rPr lang="en-US" dirty="0"/>
              <a:t>C#</a:t>
            </a:r>
          </a:p>
          <a:p>
            <a:pPr lvl="2"/>
            <a:r>
              <a:rPr lang="en-US" dirty="0"/>
              <a:t>Add attribute to dialog</a:t>
            </a:r>
          </a:p>
          <a:p>
            <a:pPr lvl="1"/>
            <a:r>
              <a:rPr lang="en-US" dirty="0"/>
              <a:t>Node.js</a:t>
            </a:r>
          </a:p>
          <a:p>
            <a:pPr lvl="2"/>
            <a:r>
              <a:rPr lang="en-US" dirty="0"/>
              <a:t>Add LUIS recognizer</a:t>
            </a:r>
          </a:p>
          <a:p>
            <a:r>
              <a:rPr lang="en-US" dirty="0"/>
              <a:t>Updating LUIS</a:t>
            </a:r>
          </a:p>
          <a:p>
            <a:pPr lvl="1"/>
            <a:r>
              <a:rPr lang="en-US" dirty="0">
                <a:hlinkClick r:id="rId2"/>
              </a:rPr>
              <a:t>Full API available</a:t>
            </a:r>
            <a:endParaRPr lang="en-US" dirty="0"/>
          </a:p>
        </p:txBody>
      </p:sp>
    </p:spTree>
    <p:extLst>
      <p:ext uri="{BB962C8B-B14F-4D97-AF65-F5344CB8AC3E}">
        <p14:creationId xmlns:p14="http://schemas.microsoft.com/office/powerpoint/2010/main" val="4042295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837444"/>
            <a:ext cx="10515600" cy="644525"/>
          </a:xfrm>
        </p:spPr>
        <p:txBody>
          <a:bodyPr/>
          <a:lstStyle/>
          <a:p>
            <a:r>
              <a:rPr lang="en-US" dirty="0"/>
              <a:t>Adding Entities</a:t>
            </a:r>
          </a:p>
        </p:txBody>
      </p:sp>
      <p:sp>
        <p:nvSpPr>
          <p:cNvPr id="3" name="Text Placeholder 2"/>
          <p:cNvSpPr>
            <a:spLocks noGrp="1"/>
          </p:cNvSpPr>
          <p:nvPr>
            <p:ph idx="1"/>
          </p:nvPr>
        </p:nvSpPr>
        <p:spPr>
          <a:xfrm>
            <a:off x="838200" y="1681042"/>
            <a:ext cx="10515600" cy="3759830"/>
          </a:xfrm>
        </p:spPr>
        <p:txBody>
          <a:bodyPr/>
          <a:lstStyle/>
          <a:p>
            <a:r>
              <a:rPr lang="en-US" dirty="0"/>
              <a:t>Prebuilt</a:t>
            </a:r>
          </a:p>
          <a:p>
            <a:pPr lvl="1"/>
            <a:r>
              <a:rPr lang="en-US" dirty="0"/>
              <a:t>Time, encyclopedia, etc.</a:t>
            </a:r>
          </a:p>
          <a:p>
            <a:r>
              <a:rPr lang="en-US" dirty="0"/>
              <a:t>List</a:t>
            </a:r>
          </a:p>
          <a:p>
            <a:pPr lvl="1"/>
            <a:r>
              <a:rPr lang="en-US" dirty="0"/>
              <a:t>"Closed list"</a:t>
            </a:r>
          </a:p>
          <a:p>
            <a:pPr lvl="1"/>
            <a:r>
              <a:rPr lang="en-US" dirty="0"/>
              <a:t>No fuzzy logic</a:t>
            </a:r>
          </a:p>
          <a:p>
            <a:pPr lvl="1"/>
            <a:r>
              <a:rPr lang="en-US" dirty="0"/>
              <a:t>No learning</a:t>
            </a:r>
          </a:p>
          <a:p>
            <a:pPr lvl="1"/>
            <a:r>
              <a:rPr lang="en-US" b="1" dirty="0"/>
              <a:t>Always</a:t>
            </a:r>
            <a:r>
              <a:rPr lang="en-US" dirty="0"/>
              <a:t> matches</a:t>
            </a:r>
          </a:p>
          <a:p>
            <a:r>
              <a:rPr lang="en-US" dirty="0"/>
              <a:t>Simple</a:t>
            </a:r>
          </a:p>
          <a:p>
            <a:pPr lvl="1"/>
            <a:r>
              <a:rPr lang="en-US" dirty="0"/>
              <a:t>Learned entities</a:t>
            </a:r>
          </a:p>
          <a:p>
            <a:r>
              <a:rPr lang="en-US" dirty="0"/>
              <a:t>Hierarchical</a:t>
            </a:r>
          </a:p>
          <a:p>
            <a:pPr lvl="1"/>
            <a:r>
              <a:rPr lang="en-US" dirty="0"/>
              <a:t>Parents and subtypes</a:t>
            </a:r>
          </a:p>
          <a:p>
            <a:pPr lvl="2"/>
            <a:r>
              <a:rPr lang="en-US" dirty="0"/>
              <a:t>Employee &gt; </a:t>
            </a:r>
            <a:r>
              <a:rPr lang="en-US" dirty="0" err="1"/>
              <a:t>PartTime</a:t>
            </a:r>
            <a:r>
              <a:rPr lang="en-US" dirty="0"/>
              <a:t>, </a:t>
            </a:r>
            <a:r>
              <a:rPr lang="en-US" dirty="0" err="1"/>
              <a:t>FullTime</a:t>
            </a:r>
            <a:endParaRPr lang="en-US" dirty="0"/>
          </a:p>
          <a:p>
            <a:r>
              <a:rPr lang="en-US" dirty="0"/>
              <a:t>Composite</a:t>
            </a:r>
          </a:p>
          <a:p>
            <a:pPr lvl="1"/>
            <a:r>
              <a:rPr lang="en-US" dirty="0"/>
              <a:t>Made up of other entities</a:t>
            </a:r>
          </a:p>
        </p:txBody>
      </p:sp>
    </p:spTree>
    <p:extLst>
      <p:ext uri="{BB962C8B-B14F-4D97-AF65-F5344CB8AC3E}">
        <p14:creationId xmlns:p14="http://schemas.microsoft.com/office/powerpoint/2010/main" val="23432838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Features</a:t>
            </a:r>
          </a:p>
        </p:txBody>
      </p:sp>
      <p:sp>
        <p:nvSpPr>
          <p:cNvPr id="3" name="Text Placeholder 2"/>
          <p:cNvSpPr>
            <a:spLocks noGrp="1"/>
          </p:cNvSpPr>
          <p:nvPr>
            <p:ph idx="1"/>
          </p:nvPr>
        </p:nvSpPr>
        <p:spPr/>
        <p:txBody>
          <a:bodyPr/>
          <a:lstStyle/>
          <a:p>
            <a:r>
              <a:rPr lang="en-US" dirty="0"/>
              <a:t>Phrase lists</a:t>
            </a:r>
          </a:p>
          <a:p>
            <a:pPr lvl="1"/>
            <a:r>
              <a:rPr lang="en-US" dirty="0"/>
              <a:t>Unlike closed lists, these involve learning</a:t>
            </a:r>
          </a:p>
          <a:p>
            <a:pPr lvl="1"/>
            <a:r>
              <a:rPr lang="en-US" dirty="0"/>
              <a:t>Seed LUIS to teach it possible values in advance</a:t>
            </a:r>
          </a:p>
          <a:p>
            <a:pPr lvl="1"/>
            <a:r>
              <a:rPr lang="en-US" dirty="0"/>
              <a:t>Useful for technical terms or words outside of the domain</a:t>
            </a:r>
          </a:p>
          <a:p>
            <a:r>
              <a:rPr lang="en-US" dirty="0"/>
              <a:t>Pattern features</a:t>
            </a:r>
          </a:p>
          <a:p>
            <a:pPr lvl="1"/>
            <a:r>
              <a:rPr lang="en-US" dirty="0"/>
              <a:t>Teach LUIS what things look like</a:t>
            </a:r>
          </a:p>
          <a:p>
            <a:pPr lvl="1"/>
            <a:r>
              <a:rPr lang="en-US" dirty="0"/>
              <a:t>SKUs, invoice numbers, etc.</a:t>
            </a:r>
          </a:p>
        </p:txBody>
      </p:sp>
    </p:spTree>
    <p:extLst>
      <p:ext uri="{BB962C8B-B14F-4D97-AF65-F5344CB8AC3E}">
        <p14:creationId xmlns:p14="http://schemas.microsoft.com/office/powerpoint/2010/main" val="34232710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Enhancing a model</a:t>
            </a:r>
          </a:p>
        </p:txBody>
      </p:sp>
    </p:spTree>
    <p:extLst>
      <p:ext uri="{BB962C8B-B14F-4D97-AF65-F5344CB8AC3E}">
        <p14:creationId xmlns:p14="http://schemas.microsoft.com/office/powerpoint/2010/main" val="321456289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Title 16"/>
          <p:cNvSpPr>
            <a:spLocks noGrp="1"/>
          </p:cNvSpPr>
          <p:nvPr>
            <p:ph type="title"/>
          </p:nvPr>
        </p:nvSpPr>
        <p:spPr>
          <a:xfrm>
            <a:off x="117517" y="291514"/>
            <a:ext cx="11655840" cy="899537"/>
          </a:xfrm>
        </p:spPr>
        <p:txBody>
          <a:bodyPr/>
          <a:lstStyle/>
          <a:p>
            <a:r>
              <a:rPr lang="en-US" dirty="0"/>
              <a:t>Overuse of natural language processing</a:t>
            </a:r>
            <a:endParaRPr lang="en-US" u="sng" dirty="0"/>
          </a:p>
        </p:txBody>
      </p:sp>
      <p:sp>
        <p:nvSpPr>
          <p:cNvPr id="8" name="TextBox 7"/>
          <p:cNvSpPr txBox="1"/>
          <p:nvPr/>
        </p:nvSpPr>
        <p:spPr>
          <a:xfrm>
            <a:off x="194537" y="1258778"/>
            <a:ext cx="11337808" cy="615522"/>
          </a:xfrm>
          <a:prstGeom prst="rect">
            <a:avLst/>
          </a:prstGeom>
          <a:noFill/>
        </p:spPr>
        <p:txBody>
          <a:bodyPr wrap="square" lIns="179285" tIns="143428" rIns="179285" bIns="143428" rtlCol="0">
            <a:spAutoFit/>
          </a:bodyPr>
          <a:lstStyle/>
          <a:p>
            <a:pPr marL="0" lvl="1" defTabSz="896386" eaLnBrk="1" fontAlgn="auto" hangingPunct="1">
              <a:lnSpc>
                <a:spcPct val="90000"/>
              </a:lnSpc>
              <a:spcBef>
                <a:spcPts val="0"/>
              </a:spcBef>
              <a:spcAft>
                <a:spcPts val="588"/>
              </a:spcAft>
              <a:defRPr/>
            </a:pPr>
            <a:r>
              <a:rPr lang="en-US" sz="2353" kern="0" dirty="0">
                <a:latin typeface="Segoe UI Semilight"/>
              </a:rPr>
              <a:t>A bot with a single dialog using 100 LUIS intents is a </a:t>
            </a:r>
            <a:r>
              <a:rPr lang="en-US" sz="2353" u="sng" kern="0" dirty="0">
                <a:latin typeface="Segoe UI Semilight"/>
              </a:rPr>
              <a:t>bad design</a:t>
            </a:r>
            <a:r>
              <a:rPr lang="en-US" sz="2353" kern="0" dirty="0">
                <a:latin typeface="Segoe UI Semilight"/>
              </a:rPr>
              <a:t>:</a:t>
            </a:r>
          </a:p>
        </p:txBody>
      </p:sp>
      <p:sp>
        <p:nvSpPr>
          <p:cNvPr id="9" name="Rectangle: Rounded Corners 7"/>
          <p:cNvSpPr/>
          <p:nvPr/>
        </p:nvSpPr>
        <p:spPr>
          <a:xfrm>
            <a:off x="568048" y="3173071"/>
            <a:ext cx="3809804" cy="554738"/>
          </a:xfrm>
          <a:prstGeom prst="roundRect">
            <a:avLst/>
          </a:prstGeom>
          <a:solidFill>
            <a:srgbClr val="0070C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67" eaLnBrk="1" fontAlgn="auto" hangingPunct="1">
              <a:spcBef>
                <a:spcPts val="0"/>
              </a:spcBef>
              <a:spcAft>
                <a:spcPts val="0"/>
              </a:spcAft>
              <a:defRPr/>
            </a:pPr>
            <a:r>
              <a:rPr lang="en-US" sz="1961" dirty="0">
                <a:solidFill>
                  <a:srgbClr val="FFFFFF"/>
                </a:solidFill>
                <a:latin typeface="Segoe UI Light"/>
                <a:ea typeface="Times New Roman" panose="02020603050405020304" pitchFamily="18" charset="0"/>
                <a:cs typeface="Times New Roman" panose="02020603050405020304" pitchFamily="18" charset="0"/>
              </a:rPr>
              <a:t>Hello user! How can I help you?</a:t>
            </a:r>
            <a:endParaRPr lang="en-US" dirty="0">
              <a:solidFill>
                <a:srgbClr val="FFFFFF"/>
              </a:solidFill>
              <a:latin typeface="Segoe UI Light"/>
              <a:ea typeface="Times New Roman" panose="02020603050405020304" pitchFamily="18" charset="0"/>
            </a:endParaRPr>
          </a:p>
        </p:txBody>
      </p:sp>
      <p:cxnSp>
        <p:nvCxnSpPr>
          <p:cNvPr id="10" name="Straight Arrow Connector 9"/>
          <p:cNvCxnSpPr/>
          <p:nvPr/>
        </p:nvCxnSpPr>
        <p:spPr>
          <a:xfrm>
            <a:off x="4377852" y="3429000"/>
            <a:ext cx="2016956" cy="0"/>
          </a:xfrm>
          <a:prstGeom prst="straightConnector1">
            <a:avLst/>
          </a:prstGeom>
          <a:ln>
            <a:headEnd type="none"/>
            <a:tailEnd type="triangle"/>
          </a:ln>
        </p:spPr>
        <p:style>
          <a:lnRef idx="1">
            <a:schemeClr val="dk1"/>
          </a:lnRef>
          <a:fillRef idx="0">
            <a:schemeClr val="dk1"/>
          </a:fillRef>
          <a:effectRef idx="0">
            <a:schemeClr val="dk1"/>
          </a:effectRef>
          <a:fontRef idx="minor">
            <a:schemeClr val="tx1"/>
          </a:fontRef>
        </p:style>
      </p:cxnSp>
      <p:sp>
        <p:nvSpPr>
          <p:cNvPr id="11" name="TextBox 10"/>
          <p:cNvSpPr txBox="1"/>
          <p:nvPr/>
        </p:nvSpPr>
        <p:spPr>
          <a:xfrm>
            <a:off x="6568014" y="2120933"/>
            <a:ext cx="5205343" cy="4302618"/>
          </a:xfrm>
          <a:prstGeom prst="rect">
            <a:avLst/>
          </a:prstGeom>
          <a:noFill/>
        </p:spPr>
        <p:txBody>
          <a:bodyPr wrap="square" lIns="179285" tIns="143428" rIns="179285" bIns="143428" rtlCol="0">
            <a:spAutoFit/>
          </a:bodyPr>
          <a:lstStyle/>
          <a:p>
            <a:pPr marL="0" lvl="1" defTabSz="896386" eaLnBrk="1" fontAlgn="auto" hangingPunct="1">
              <a:lnSpc>
                <a:spcPct val="90000"/>
              </a:lnSpc>
              <a:spcBef>
                <a:spcPts val="0"/>
              </a:spcBef>
              <a:spcAft>
                <a:spcPts val="588"/>
              </a:spcAft>
              <a:defRPr/>
            </a:pPr>
            <a:r>
              <a:rPr lang="en-US" sz="1961" kern="0" dirty="0">
                <a:latin typeface="Segoe UI Semilight"/>
              </a:rPr>
              <a:t>1 question</a:t>
            </a:r>
          </a:p>
          <a:p>
            <a:pPr marL="0" lvl="1" defTabSz="896386" eaLnBrk="1" fontAlgn="auto" hangingPunct="1">
              <a:lnSpc>
                <a:spcPct val="90000"/>
              </a:lnSpc>
              <a:spcBef>
                <a:spcPts val="0"/>
              </a:spcBef>
              <a:spcAft>
                <a:spcPts val="588"/>
              </a:spcAft>
              <a:defRPr/>
            </a:pPr>
            <a:endParaRPr lang="en-US" sz="1961" kern="0" dirty="0">
              <a:latin typeface="Segoe UI Semilight"/>
            </a:endParaRPr>
          </a:p>
          <a:p>
            <a:pPr marL="0" lvl="1" defTabSz="896386" eaLnBrk="1" fontAlgn="auto" hangingPunct="1">
              <a:lnSpc>
                <a:spcPct val="90000"/>
              </a:lnSpc>
              <a:spcBef>
                <a:spcPts val="0"/>
              </a:spcBef>
              <a:spcAft>
                <a:spcPts val="588"/>
              </a:spcAft>
              <a:defRPr/>
            </a:pPr>
            <a:r>
              <a:rPr lang="en-US" sz="1961" kern="0" dirty="0">
                <a:latin typeface="Segoe UI Semilight"/>
              </a:rPr>
              <a:t>100 different things your bot can do (intents)</a:t>
            </a:r>
          </a:p>
          <a:p>
            <a:pPr marL="0" lvl="1" defTabSz="896386" eaLnBrk="1" fontAlgn="auto" hangingPunct="1">
              <a:lnSpc>
                <a:spcPct val="90000"/>
              </a:lnSpc>
              <a:spcBef>
                <a:spcPts val="0"/>
              </a:spcBef>
              <a:spcAft>
                <a:spcPts val="588"/>
              </a:spcAft>
              <a:defRPr/>
            </a:pPr>
            <a:endParaRPr lang="en-US" sz="1961" kern="0" dirty="0">
              <a:latin typeface="Segoe UI Semilight"/>
            </a:endParaRPr>
          </a:p>
          <a:p>
            <a:pPr marL="0" lvl="1" defTabSz="896386" eaLnBrk="1" fontAlgn="auto" hangingPunct="1">
              <a:lnSpc>
                <a:spcPct val="90000"/>
              </a:lnSpc>
              <a:spcBef>
                <a:spcPts val="0"/>
              </a:spcBef>
              <a:spcAft>
                <a:spcPts val="588"/>
              </a:spcAft>
              <a:defRPr/>
            </a:pPr>
            <a:r>
              <a:rPr lang="en-US" sz="1961" kern="0" dirty="0">
                <a:latin typeface="Segoe UI Semilight"/>
              </a:rPr>
              <a:t>100 different utterances (examples) per intent </a:t>
            </a:r>
          </a:p>
          <a:p>
            <a:pPr marL="0" lvl="1" defTabSz="896386" eaLnBrk="1" fontAlgn="auto" hangingPunct="1">
              <a:lnSpc>
                <a:spcPct val="90000"/>
              </a:lnSpc>
              <a:spcBef>
                <a:spcPts val="0"/>
              </a:spcBef>
              <a:spcAft>
                <a:spcPts val="588"/>
              </a:spcAft>
              <a:defRPr/>
            </a:pPr>
            <a:endParaRPr lang="en-US" sz="1961" kern="0" dirty="0">
              <a:latin typeface="Segoe UI Semilight"/>
            </a:endParaRPr>
          </a:p>
          <a:p>
            <a:pPr marL="0" lvl="1" defTabSz="896386" eaLnBrk="1" fontAlgn="auto" hangingPunct="1">
              <a:lnSpc>
                <a:spcPct val="90000"/>
              </a:lnSpc>
              <a:spcBef>
                <a:spcPts val="0"/>
              </a:spcBef>
              <a:spcAft>
                <a:spcPts val="588"/>
              </a:spcAft>
              <a:defRPr/>
            </a:pPr>
            <a:r>
              <a:rPr lang="en-US" sz="1961" kern="0" dirty="0">
                <a:latin typeface="Segoe UI Semilight"/>
              </a:rPr>
              <a:t>= 10,000 different things users may say (plus the other N possibilities you didn’t predict)</a:t>
            </a:r>
          </a:p>
          <a:p>
            <a:pPr marL="0" lvl="1" defTabSz="896386" eaLnBrk="1" fontAlgn="auto" hangingPunct="1">
              <a:lnSpc>
                <a:spcPct val="90000"/>
              </a:lnSpc>
              <a:spcBef>
                <a:spcPts val="0"/>
              </a:spcBef>
              <a:spcAft>
                <a:spcPts val="588"/>
              </a:spcAft>
              <a:defRPr/>
            </a:pPr>
            <a:endParaRPr lang="en-US" sz="1961" kern="0" dirty="0">
              <a:latin typeface="Segoe UI Semilight"/>
            </a:endParaRPr>
          </a:p>
          <a:p>
            <a:pPr marL="0" lvl="1" defTabSz="896386" eaLnBrk="1" fontAlgn="auto" hangingPunct="1">
              <a:lnSpc>
                <a:spcPct val="90000"/>
              </a:lnSpc>
              <a:spcBef>
                <a:spcPts val="0"/>
              </a:spcBef>
              <a:spcAft>
                <a:spcPts val="588"/>
              </a:spcAft>
              <a:defRPr/>
            </a:pPr>
            <a:r>
              <a:rPr lang="en-US" sz="1961" kern="0" dirty="0">
                <a:latin typeface="Segoe UI Semilight"/>
              </a:rPr>
              <a:t>Users will only guess 3 or so things from 100</a:t>
            </a:r>
          </a:p>
          <a:p>
            <a:pPr marL="0" lvl="1" defTabSz="896386" eaLnBrk="1" fontAlgn="auto" hangingPunct="1">
              <a:lnSpc>
                <a:spcPct val="90000"/>
              </a:lnSpc>
              <a:spcBef>
                <a:spcPts val="0"/>
              </a:spcBef>
              <a:spcAft>
                <a:spcPts val="588"/>
              </a:spcAft>
              <a:defRPr/>
            </a:pPr>
            <a:endParaRPr lang="en-US" sz="1961" kern="0" dirty="0">
              <a:latin typeface="Segoe UI Semilight"/>
            </a:endParaRPr>
          </a:p>
          <a:p>
            <a:pPr marL="0" lvl="1" defTabSz="896386" eaLnBrk="1" fontAlgn="auto" hangingPunct="1">
              <a:lnSpc>
                <a:spcPct val="90000"/>
              </a:lnSpc>
              <a:spcBef>
                <a:spcPts val="0"/>
              </a:spcBef>
              <a:spcAft>
                <a:spcPts val="588"/>
              </a:spcAft>
              <a:defRPr/>
            </a:pPr>
            <a:r>
              <a:rPr lang="en-US" sz="1961" kern="0" dirty="0">
                <a:latin typeface="Segoe UI Semilight"/>
              </a:rPr>
              <a:t>So you might have wasted 97% of your code</a:t>
            </a:r>
          </a:p>
        </p:txBody>
      </p:sp>
      <p:sp>
        <p:nvSpPr>
          <p:cNvPr id="12" name="Double Bracket 11"/>
          <p:cNvSpPr/>
          <p:nvPr/>
        </p:nvSpPr>
        <p:spPr>
          <a:xfrm>
            <a:off x="6544212" y="1860257"/>
            <a:ext cx="5229145" cy="4883441"/>
          </a:xfrm>
          <a:prstGeom prst="bracketPair">
            <a:avLst/>
          </a:prstGeom>
          <a:ln>
            <a:headEnd type="none"/>
            <a:tailEnd type="none"/>
          </a:ln>
        </p:spPr>
        <p:style>
          <a:lnRef idx="1">
            <a:schemeClr val="dk1"/>
          </a:lnRef>
          <a:fillRef idx="0">
            <a:schemeClr val="dk1"/>
          </a:fillRef>
          <a:effectRef idx="0">
            <a:schemeClr val="dk1"/>
          </a:effectRef>
          <a:fontRef idx="minor">
            <a:schemeClr val="tx1"/>
          </a:fontRef>
        </p:style>
        <p:txBody>
          <a:bodyPr rtlCol="0" anchor="ctr"/>
          <a:lstStyle/>
          <a:p>
            <a:pPr algn="ctr" defTabSz="914367" eaLnBrk="1" fontAlgn="auto" hangingPunct="1">
              <a:spcBef>
                <a:spcPts val="0"/>
              </a:spcBef>
              <a:spcAft>
                <a:spcPts val="0"/>
              </a:spcAft>
              <a:defRPr/>
            </a:pPr>
            <a:endParaRPr lang="en-US" sz="1961">
              <a:latin typeface="Segoe UI Light"/>
            </a:endParaRPr>
          </a:p>
        </p:txBody>
      </p:sp>
    </p:spTree>
    <p:extLst>
      <p:ext uri="{BB962C8B-B14F-4D97-AF65-F5344CB8AC3E}">
        <p14:creationId xmlns:p14="http://schemas.microsoft.com/office/powerpoint/2010/main" val="1005589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838200" y="213405"/>
            <a:ext cx="10515600" cy="644525"/>
          </a:xfrm>
        </p:spPr>
        <p:txBody>
          <a:bodyPr/>
          <a:lstStyle/>
          <a:p>
            <a:r>
              <a:rPr lang="en-US" sz="4800" dirty="0"/>
              <a:t>Uncanny valley</a:t>
            </a:r>
          </a:p>
        </p:txBody>
      </p:sp>
      <p:sp>
        <p:nvSpPr>
          <p:cNvPr id="4" name="Arrow: Right 3"/>
          <p:cNvSpPr/>
          <p:nvPr/>
        </p:nvSpPr>
        <p:spPr bwMode="auto">
          <a:xfrm>
            <a:off x="1389770" y="5744764"/>
            <a:ext cx="10159481" cy="971127"/>
          </a:xfrm>
          <a:prstGeom prst="rightArrow">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a:lnSpc>
                <a:spcPct val="90000"/>
              </a:lnSpc>
            </a:pPr>
            <a:r>
              <a:rPr lang="en-US" sz="2353" dirty="0">
                <a:gradFill>
                  <a:gsLst>
                    <a:gs pos="0">
                      <a:srgbClr val="FFFFFF"/>
                    </a:gs>
                    <a:gs pos="100000">
                      <a:srgbClr val="FFFFFF"/>
                    </a:gs>
                  </a:gsLst>
                  <a:lin ang="5400000" scaled="0"/>
                </a:gradFill>
                <a:ea typeface="Segoe UI" pitchFamily="34" charset="0"/>
                <a:cs typeface="Segoe UI" pitchFamily="34" charset="0"/>
              </a:rPr>
              <a:t>Rock                                                                                           Human</a:t>
            </a:r>
          </a:p>
        </p:txBody>
      </p:sp>
      <p:sp>
        <p:nvSpPr>
          <p:cNvPr id="5" name="Arrow: Up 4"/>
          <p:cNvSpPr/>
          <p:nvPr/>
        </p:nvSpPr>
        <p:spPr bwMode="auto">
          <a:xfrm>
            <a:off x="642749" y="1109656"/>
            <a:ext cx="971127" cy="4859214"/>
          </a:xfrm>
          <a:prstGeom prst="upArrow">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a:lnSpc>
                <a:spcPct val="90000"/>
              </a:lnSpc>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963509464"/>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4313" dirty="0"/>
              <a:t>Impact of the uncanny valley when building bots</a:t>
            </a:r>
          </a:p>
        </p:txBody>
      </p:sp>
      <p:sp>
        <p:nvSpPr>
          <p:cNvPr id="5" name="Text Placeholder 4"/>
          <p:cNvSpPr>
            <a:spLocks noGrp="1"/>
          </p:cNvSpPr>
          <p:nvPr>
            <p:ph idx="1"/>
          </p:nvPr>
        </p:nvSpPr>
        <p:spPr>
          <a:xfrm>
            <a:off x="838200" y="2257506"/>
            <a:ext cx="10515600" cy="3759830"/>
          </a:xfrm>
        </p:spPr>
        <p:txBody>
          <a:bodyPr/>
          <a:lstStyle/>
          <a:p>
            <a:r>
              <a:rPr lang="en-US" dirty="0"/>
              <a:t>The more your bot pretends to be a human, the more the human will expect</a:t>
            </a:r>
          </a:p>
          <a:p>
            <a:pPr lvl="1"/>
            <a:r>
              <a:rPr lang="en-US" dirty="0"/>
              <a:t>Humans will "down-level" to the bot</a:t>
            </a:r>
          </a:p>
          <a:p>
            <a:pPr lvl="1"/>
            <a:r>
              <a:rPr lang="en-US" dirty="0"/>
              <a:t>Don't try to solve the </a:t>
            </a:r>
            <a:r>
              <a:rPr lang="en-US" dirty="0">
                <a:hlinkClick r:id="rId2"/>
              </a:rPr>
              <a:t>Turing test</a:t>
            </a:r>
            <a:endParaRPr lang="en-US" dirty="0"/>
          </a:p>
          <a:p>
            <a:r>
              <a:rPr lang="en-US" dirty="0"/>
              <a:t>Allow for terse statements</a:t>
            </a:r>
          </a:p>
          <a:p>
            <a:pPr lvl="1"/>
            <a:r>
              <a:rPr lang="en-US" dirty="0"/>
              <a:t>Good for small keyboards anyway</a:t>
            </a:r>
          </a:p>
          <a:p>
            <a:r>
              <a:rPr lang="en-US" dirty="0"/>
              <a:t>Be clear about what the bot can do</a:t>
            </a:r>
          </a:p>
          <a:p>
            <a:pPr lvl="1"/>
            <a:r>
              <a:rPr lang="en-US" dirty="0"/>
              <a:t>Provide guidance</a:t>
            </a:r>
          </a:p>
          <a:p>
            <a:pPr lvl="1"/>
            <a:r>
              <a:rPr lang="en-US" i="1" dirty="0"/>
              <a:t>"You could say ..."</a:t>
            </a:r>
          </a:p>
          <a:p>
            <a:r>
              <a:rPr lang="en-US" dirty="0"/>
              <a:t>Buttons are a good thing</a:t>
            </a:r>
          </a:p>
        </p:txBody>
      </p:sp>
    </p:spTree>
    <p:extLst>
      <p:ext uri="{BB962C8B-B14F-4D97-AF65-F5344CB8AC3E}">
        <p14:creationId xmlns:p14="http://schemas.microsoft.com/office/powerpoint/2010/main" val="3262542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fade">
                                      <p:cBhvr>
                                        <p:cTn id="10" dur="500"/>
                                        <p:tgtEl>
                                          <p:spTgt spid="5">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animEffect transition="in" filter="fade">
                                      <p:cBhvr>
                                        <p:cTn id="13" dur="500"/>
                                        <p:tgtEl>
                                          <p:spTgt spid="5">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5">
                                            <p:txEl>
                                              <p:pRg st="3" end="3"/>
                                            </p:txEl>
                                          </p:spTgt>
                                        </p:tgtEl>
                                        <p:attrNameLst>
                                          <p:attrName>style.visibility</p:attrName>
                                        </p:attrNameLst>
                                      </p:cBhvr>
                                      <p:to>
                                        <p:strVal val="visible"/>
                                      </p:to>
                                    </p:set>
                                    <p:animEffect transition="in" filter="fade">
                                      <p:cBhvr>
                                        <p:cTn id="18" dur="500"/>
                                        <p:tgtEl>
                                          <p:spTgt spid="5">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5">
                                            <p:txEl>
                                              <p:pRg st="4" end="4"/>
                                            </p:txEl>
                                          </p:spTgt>
                                        </p:tgtEl>
                                        <p:attrNameLst>
                                          <p:attrName>style.visibility</p:attrName>
                                        </p:attrNameLst>
                                      </p:cBhvr>
                                      <p:to>
                                        <p:strVal val="visible"/>
                                      </p:to>
                                    </p:set>
                                    <p:animEffect transition="in" filter="fade">
                                      <p:cBhvr>
                                        <p:cTn id="21" dur="500"/>
                                        <p:tgtEl>
                                          <p:spTgt spid="5">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5">
                                            <p:txEl>
                                              <p:pRg st="5" end="5"/>
                                            </p:txEl>
                                          </p:spTgt>
                                        </p:tgtEl>
                                        <p:attrNameLst>
                                          <p:attrName>style.visibility</p:attrName>
                                        </p:attrNameLst>
                                      </p:cBhvr>
                                      <p:to>
                                        <p:strVal val="visible"/>
                                      </p:to>
                                    </p:set>
                                    <p:animEffect transition="in" filter="fade">
                                      <p:cBhvr>
                                        <p:cTn id="26" dur="500"/>
                                        <p:tgtEl>
                                          <p:spTgt spid="5">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5">
                                            <p:txEl>
                                              <p:pRg st="6" end="6"/>
                                            </p:txEl>
                                          </p:spTgt>
                                        </p:tgtEl>
                                        <p:attrNameLst>
                                          <p:attrName>style.visibility</p:attrName>
                                        </p:attrNameLst>
                                      </p:cBhvr>
                                      <p:to>
                                        <p:strVal val="visible"/>
                                      </p:to>
                                    </p:set>
                                    <p:animEffect transition="in" filter="fade">
                                      <p:cBhvr>
                                        <p:cTn id="29" dur="500"/>
                                        <p:tgtEl>
                                          <p:spTgt spid="5">
                                            <p:txEl>
                                              <p:pRg st="6" end="6"/>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5">
                                            <p:txEl>
                                              <p:pRg st="7" end="7"/>
                                            </p:txEl>
                                          </p:spTgt>
                                        </p:tgtEl>
                                        <p:attrNameLst>
                                          <p:attrName>style.visibility</p:attrName>
                                        </p:attrNameLst>
                                      </p:cBhvr>
                                      <p:to>
                                        <p:strVal val="visible"/>
                                      </p:to>
                                    </p:set>
                                    <p:animEffect transition="in" filter="fade">
                                      <p:cBhvr>
                                        <p:cTn id="32" dur="500"/>
                                        <p:tgtEl>
                                          <p:spTgt spid="5">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5">
                                            <p:txEl>
                                              <p:pRg st="8" end="8"/>
                                            </p:txEl>
                                          </p:spTgt>
                                        </p:tgtEl>
                                        <p:attrNameLst>
                                          <p:attrName>style.visibility</p:attrName>
                                        </p:attrNameLst>
                                      </p:cBhvr>
                                      <p:to>
                                        <p:strVal val="visible"/>
                                      </p:to>
                                    </p:set>
                                    <p:animEffect transition="in" filter="fade">
                                      <p:cBhvr>
                                        <p:cTn id="37" dur="500"/>
                                        <p:tgtEl>
                                          <p:spTgt spid="5">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lumMod val="75000"/>
          </a:schemeClr>
        </a:solidFill>
        <a:effectLst/>
      </p:bgPr>
    </p:bg>
    <p:spTree>
      <p:nvGrpSpPr>
        <p:cNvPr id="1" name=""/>
        <p:cNvGrpSpPr/>
        <p:nvPr/>
      </p:nvGrpSpPr>
      <p:grpSpPr>
        <a:xfrm>
          <a:off x="0" y="0"/>
          <a:ext cx="0" cy="0"/>
          <a:chOff x="0" y="0"/>
          <a:chExt cx="0" cy="0"/>
        </a:xfrm>
      </p:grpSpPr>
      <p:grpSp>
        <p:nvGrpSpPr>
          <p:cNvPr id="109" name="Group 108"/>
          <p:cNvGrpSpPr/>
          <p:nvPr/>
        </p:nvGrpSpPr>
        <p:grpSpPr>
          <a:xfrm>
            <a:off x="119835" y="291513"/>
            <a:ext cx="6122158" cy="5541599"/>
            <a:chOff x="529920" y="296010"/>
            <a:chExt cx="6244920" cy="5652720"/>
          </a:xfrm>
        </p:grpSpPr>
        <mc:AlternateContent xmlns:mc="http://schemas.openxmlformats.org/markup-compatibility/2006" xmlns:p14="http://schemas.microsoft.com/office/powerpoint/2010/main">
          <mc:Choice Requires="p14">
            <p:contentPart p14:bwMode="auto" r:id="rId2">
              <p14:nvContentPartPr>
                <p14:cNvPr id="6" name="Ink 5"/>
                <p14:cNvContentPartPr/>
                <p14:nvPr/>
              </p14:nvContentPartPr>
              <p14:xfrm>
                <a:off x="529920" y="296010"/>
                <a:ext cx="6177600" cy="5652720"/>
              </p14:xfrm>
            </p:contentPart>
          </mc:Choice>
          <mc:Fallback xmlns="">
            <p:pic>
              <p:nvPicPr>
                <p:cNvPr id="6" name="Ink 5"/>
                <p:cNvPicPr/>
                <p:nvPr/>
              </p:nvPicPr>
              <p:blipFill>
                <a:blip r:embed="rId3"/>
                <a:stretch>
                  <a:fillRect/>
                </a:stretch>
              </p:blipFill>
              <p:spPr>
                <a:xfrm>
                  <a:off x="515520" y="281610"/>
                  <a:ext cx="6205680" cy="56808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8" name="Ink 17"/>
                <p14:cNvContentPartPr/>
                <p14:nvPr/>
              </p14:nvContentPartPr>
              <p14:xfrm>
                <a:off x="5657760" y="493470"/>
                <a:ext cx="852300" cy="270360"/>
              </p14:xfrm>
            </p:contentPart>
          </mc:Choice>
          <mc:Fallback xmlns="">
            <p:pic>
              <p:nvPicPr>
                <p:cNvPr id="18" name="Ink 17"/>
                <p:cNvPicPr/>
                <p:nvPr/>
              </p:nvPicPr>
              <p:blipFill>
                <a:blip r:embed="rId5"/>
                <a:stretch>
                  <a:fillRect/>
                </a:stretch>
              </p:blipFill>
              <p:spPr>
                <a:xfrm>
                  <a:off x="5643357" y="479070"/>
                  <a:ext cx="880386" cy="2984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1" name="Ink 20"/>
                <p14:cNvContentPartPr/>
                <p14:nvPr/>
              </p14:nvContentPartPr>
              <p14:xfrm>
                <a:off x="649260" y="794790"/>
                <a:ext cx="6125580" cy="145620"/>
              </p14:xfrm>
            </p:contentPart>
          </mc:Choice>
          <mc:Fallback xmlns="">
            <p:pic>
              <p:nvPicPr>
                <p:cNvPr id="21" name="Ink 20"/>
                <p:cNvPicPr/>
                <p:nvPr/>
              </p:nvPicPr>
              <p:blipFill>
                <a:blip r:embed="rId7"/>
                <a:stretch>
                  <a:fillRect/>
                </a:stretch>
              </p:blipFill>
              <p:spPr>
                <a:xfrm>
                  <a:off x="634861" y="780478"/>
                  <a:ext cx="6153658" cy="173528"/>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35" name="Ink 34"/>
                <p14:cNvContentPartPr/>
                <p14:nvPr/>
              </p14:nvContentPartPr>
              <p14:xfrm>
                <a:off x="2005380" y="1158570"/>
                <a:ext cx="3948660" cy="639180"/>
              </p14:xfrm>
            </p:contentPart>
          </mc:Choice>
          <mc:Fallback xmlns="">
            <p:pic>
              <p:nvPicPr>
                <p:cNvPr id="35" name="Ink 34"/>
                <p:cNvPicPr/>
                <p:nvPr/>
              </p:nvPicPr>
              <p:blipFill>
                <a:blip r:embed="rId9"/>
                <a:stretch>
                  <a:fillRect/>
                </a:stretch>
              </p:blipFill>
              <p:spPr>
                <a:xfrm>
                  <a:off x="1990983" y="1144174"/>
                  <a:ext cx="3976734" cy="667252"/>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42" name="Ink 41"/>
                <p14:cNvContentPartPr/>
                <p14:nvPr/>
              </p14:nvContentPartPr>
              <p14:xfrm>
                <a:off x="2384640" y="1407870"/>
                <a:ext cx="1252260" cy="395100"/>
              </p14:xfrm>
            </p:contentPart>
          </mc:Choice>
          <mc:Fallback xmlns="">
            <p:pic>
              <p:nvPicPr>
                <p:cNvPr id="42" name="Ink 41"/>
                <p:cNvPicPr/>
                <p:nvPr/>
              </p:nvPicPr>
              <p:blipFill>
                <a:blip r:embed="rId11"/>
                <a:stretch>
                  <a:fillRect/>
                </a:stretch>
              </p:blipFill>
              <p:spPr>
                <a:xfrm>
                  <a:off x="2370238" y="1393503"/>
                  <a:ext cx="1280344" cy="423116"/>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52" name="Ink 51"/>
                <p14:cNvContentPartPr/>
                <p14:nvPr/>
              </p14:nvContentPartPr>
              <p14:xfrm>
                <a:off x="851940" y="1267650"/>
                <a:ext cx="888840" cy="452160"/>
              </p14:xfrm>
            </p:contentPart>
          </mc:Choice>
          <mc:Fallback xmlns="">
            <p:pic>
              <p:nvPicPr>
                <p:cNvPr id="52" name="Ink 51"/>
                <p:cNvPicPr/>
                <p:nvPr/>
              </p:nvPicPr>
              <p:blipFill>
                <a:blip r:embed="rId13"/>
                <a:stretch>
                  <a:fillRect/>
                </a:stretch>
              </p:blipFill>
              <p:spPr>
                <a:xfrm>
                  <a:off x="837540" y="1253250"/>
                  <a:ext cx="916920" cy="4802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62" name="Ink 61"/>
                <p14:cNvContentPartPr/>
                <p14:nvPr/>
              </p14:nvContentPartPr>
              <p14:xfrm>
                <a:off x="1007820" y="2836710"/>
                <a:ext cx="4852800" cy="1418760"/>
              </p14:xfrm>
            </p:contentPart>
          </mc:Choice>
          <mc:Fallback xmlns="">
            <p:pic>
              <p:nvPicPr>
                <p:cNvPr id="62" name="Ink 61"/>
                <p:cNvPicPr/>
                <p:nvPr/>
              </p:nvPicPr>
              <p:blipFill>
                <a:blip r:embed="rId15"/>
                <a:stretch>
                  <a:fillRect/>
                </a:stretch>
              </p:blipFill>
              <p:spPr>
                <a:xfrm>
                  <a:off x="993420" y="2822310"/>
                  <a:ext cx="4880880" cy="14468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70" name="Ink 69"/>
                <p14:cNvContentPartPr/>
                <p14:nvPr/>
              </p14:nvContentPartPr>
              <p14:xfrm>
                <a:off x="5860440" y="4229010"/>
                <a:ext cx="21240" cy="41760"/>
              </p14:xfrm>
            </p:contentPart>
          </mc:Choice>
          <mc:Fallback xmlns="">
            <p:pic>
              <p:nvPicPr>
                <p:cNvPr id="70" name="Ink 69"/>
                <p:cNvPicPr/>
                <p:nvPr/>
              </p:nvPicPr>
              <p:blipFill>
                <a:blip r:embed="rId17"/>
                <a:stretch>
                  <a:fillRect/>
                </a:stretch>
              </p:blipFill>
              <p:spPr>
                <a:xfrm>
                  <a:off x="5846040" y="4214610"/>
                  <a:ext cx="49320" cy="698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89" name="Ink 88"/>
                <p14:cNvContentPartPr/>
                <p14:nvPr/>
              </p14:nvContentPartPr>
              <p14:xfrm>
                <a:off x="1023660" y="2301570"/>
                <a:ext cx="3133080" cy="1766880"/>
              </p14:xfrm>
            </p:contentPart>
          </mc:Choice>
          <mc:Fallback xmlns="">
            <p:pic>
              <p:nvPicPr>
                <p:cNvPr id="89" name="Ink 88"/>
                <p:cNvPicPr/>
                <p:nvPr/>
              </p:nvPicPr>
              <p:blipFill>
                <a:blip r:embed="rId19"/>
                <a:stretch>
                  <a:fillRect/>
                </a:stretch>
              </p:blipFill>
              <p:spPr>
                <a:xfrm>
                  <a:off x="1009260" y="2287170"/>
                  <a:ext cx="3161160" cy="17949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02" name="Ink 101"/>
                <p14:cNvContentPartPr/>
                <p14:nvPr/>
              </p14:nvContentPartPr>
              <p14:xfrm>
                <a:off x="3039300" y="4566690"/>
                <a:ext cx="2244600" cy="836640"/>
              </p14:xfrm>
            </p:contentPart>
          </mc:Choice>
          <mc:Fallback xmlns="">
            <p:pic>
              <p:nvPicPr>
                <p:cNvPr id="102" name="Ink 101"/>
                <p:cNvPicPr/>
                <p:nvPr/>
              </p:nvPicPr>
              <p:blipFill>
                <a:blip r:embed="rId21"/>
                <a:stretch>
                  <a:fillRect/>
                </a:stretch>
              </p:blipFill>
              <p:spPr>
                <a:xfrm>
                  <a:off x="3024900" y="4552296"/>
                  <a:ext cx="2272680" cy="864708"/>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06" name="Ink 105"/>
                <p14:cNvContentPartPr/>
                <p14:nvPr/>
              </p14:nvContentPartPr>
              <p14:xfrm>
                <a:off x="3382200" y="4712130"/>
                <a:ext cx="1465380" cy="571680"/>
              </p14:xfrm>
            </p:contentPart>
          </mc:Choice>
          <mc:Fallback xmlns="">
            <p:pic>
              <p:nvPicPr>
                <p:cNvPr id="106" name="Ink 105"/>
                <p:cNvPicPr/>
                <p:nvPr/>
              </p:nvPicPr>
              <p:blipFill>
                <a:blip r:embed="rId23"/>
                <a:stretch>
                  <a:fillRect/>
                </a:stretch>
              </p:blipFill>
              <p:spPr>
                <a:xfrm>
                  <a:off x="3367802" y="4697739"/>
                  <a:ext cx="1493457" cy="599742"/>
                </a:xfrm>
                <a:prstGeom prst="rect">
                  <a:avLst/>
                </a:prstGeom>
              </p:spPr>
            </p:pic>
          </mc:Fallback>
        </mc:AlternateContent>
      </p:grpSp>
      <p:sp>
        <p:nvSpPr>
          <p:cNvPr id="110" name="Rectangle: Rounded Corners 109"/>
          <p:cNvSpPr/>
          <p:nvPr/>
        </p:nvSpPr>
        <p:spPr bwMode="auto">
          <a:xfrm>
            <a:off x="4745699" y="3049438"/>
            <a:ext cx="7141829" cy="2471220"/>
          </a:xfrm>
          <a:prstGeom prst="roundRect">
            <a:avLst>
              <a:gd name="adj" fmla="val 5397"/>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a:lnSpc>
                <a:spcPct val="90000"/>
              </a:lnSpc>
            </a:pPr>
            <a:r>
              <a:rPr lang="en-US" sz="2353" dirty="0">
                <a:solidFill>
                  <a:srgbClr val="002050"/>
                </a:solidFill>
                <a:latin typeface="Consolas" panose="020B0609020204030204" pitchFamily="49" charset="0"/>
                <a:ea typeface="Segoe UI" pitchFamily="34" charset="0"/>
                <a:cs typeface="Segoe UI" pitchFamily="34" charset="0"/>
              </a:rPr>
              <a:t>void </a:t>
            </a:r>
            <a:r>
              <a:rPr lang="en-US" sz="2353" dirty="0" err="1">
                <a:solidFill>
                  <a:srgbClr val="002050"/>
                </a:solidFill>
                <a:latin typeface="Consolas" panose="020B0609020204030204" pitchFamily="49" charset="0"/>
                <a:ea typeface="Segoe UI" pitchFamily="34" charset="0"/>
                <a:cs typeface="Segoe UI" pitchFamily="34" charset="0"/>
              </a:rPr>
              <a:t>Send_Click</a:t>
            </a:r>
            <a:r>
              <a:rPr lang="en-US" sz="2353" dirty="0">
                <a:solidFill>
                  <a:srgbClr val="002050"/>
                </a:solidFill>
                <a:latin typeface="Consolas" panose="020B0609020204030204" pitchFamily="49" charset="0"/>
                <a:ea typeface="Segoe UI" pitchFamily="34" charset="0"/>
                <a:cs typeface="Segoe UI" pitchFamily="34" charset="0"/>
              </a:rPr>
              <a:t>(object s, </a:t>
            </a:r>
            <a:r>
              <a:rPr lang="en-US" sz="2353" dirty="0" err="1">
                <a:solidFill>
                  <a:srgbClr val="002050"/>
                </a:solidFill>
                <a:latin typeface="Consolas" panose="020B0609020204030204" pitchFamily="49" charset="0"/>
                <a:ea typeface="Segoe UI" pitchFamily="34" charset="0"/>
                <a:cs typeface="Segoe UI" pitchFamily="34" charset="0"/>
              </a:rPr>
              <a:t>EventArgs</a:t>
            </a:r>
            <a:r>
              <a:rPr lang="en-US" sz="2353" dirty="0">
                <a:solidFill>
                  <a:srgbClr val="002050"/>
                </a:solidFill>
                <a:latin typeface="Consolas" panose="020B0609020204030204" pitchFamily="49" charset="0"/>
                <a:ea typeface="Segoe UI" pitchFamily="34" charset="0"/>
                <a:cs typeface="Segoe UI" pitchFamily="34" charset="0"/>
              </a:rPr>
              <a:t> e) {</a:t>
            </a:r>
          </a:p>
          <a:p>
            <a:pPr defTabSz="914102">
              <a:lnSpc>
                <a:spcPct val="90000"/>
              </a:lnSpc>
            </a:pPr>
            <a:r>
              <a:rPr lang="en-US" sz="2353" dirty="0">
                <a:solidFill>
                  <a:srgbClr val="002050"/>
                </a:solidFill>
                <a:latin typeface="Consolas" panose="020B0609020204030204" pitchFamily="49" charset="0"/>
                <a:ea typeface="Segoe UI" pitchFamily="34" charset="0"/>
                <a:cs typeface="Segoe UI" pitchFamily="34" charset="0"/>
              </a:rPr>
              <a:t>  string contact = </a:t>
            </a:r>
            <a:r>
              <a:rPr lang="en-US" sz="2353" dirty="0" err="1">
                <a:solidFill>
                  <a:srgbClr val="002050"/>
                </a:solidFill>
                <a:latin typeface="Consolas" panose="020B0609020204030204" pitchFamily="49" charset="0"/>
                <a:ea typeface="Segoe UI" pitchFamily="34" charset="0"/>
                <a:cs typeface="Segoe UI" pitchFamily="34" charset="0"/>
              </a:rPr>
              <a:t>txtTo.Text</a:t>
            </a:r>
            <a:r>
              <a:rPr lang="en-US" sz="2353" dirty="0">
                <a:solidFill>
                  <a:srgbClr val="002050"/>
                </a:solidFill>
                <a:latin typeface="Consolas" panose="020B0609020204030204" pitchFamily="49" charset="0"/>
                <a:ea typeface="Segoe UI" pitchFamily="34" charset="0"/>
                <a:cs typeface="Segoe UI" pitchFamily="34" charset="0"/>
              </a:rPr>
              <a:t>;</a:t>
            </a:r>
          </a:p>
          <a:p>
            <a:pPr defTabSz="914102">
              <a:lnSpc>
                <a:spcPct val="90000"/>
              </a:lnSpc>
            </a:pPr>
            <a:r>
              <a:rPr lang="en-US" sz="2353" dirty="0">
                <a:solidFill>
                  <a:srgbClr val="002050"/>
                </a:solidFill>
                <a:latin typeface="Consolas" panose="020B0609020204030204" pitchFamily="49" charset="0"/>
                <a:ea typeface="Segoe UI" pitchFamily="34" charset="0"/>
                <a:cs typeface="Segoe UI" pitchFamily="34" charset="0"/>
              </a:rPr>
              <a:t>  string message = </a:t>
            </a:r>
            <a:r>
              <a:rPr lang="en-US" sz="2353" dirty="0" err="1">
                <a:solidFill>
                  <a:srgbClr val="002050"/>
                </a:solidFill>
                <a:latin typeface="Consolas" panose="020B0609020204030204" pitchFamily="49" charset="0"/>
                <a:ea typeface="Segoe UI" pitchFamily="34" charset="0"/>
                <a:cs typeface="Segoe UI" pitchFamily="34" charset="0"/>
              </a:rPr>
              <a:t>txtMessage.Text</a:t>
            </a:r>
            <a:r>
              <a:rPr lang="en-US" sz="2353" dirty="0">
                <a:solidFill>
                  <a:srgbClr val="002050"/>
                </a:solidFill>
                <a:latin typeface="Consolas" panose="020B0609020204030204" pitchFamily="49" charset="0"/>
                <a:ea typeface="Segoe UI" pitchFamily="34" charset="0"/>
                <a:cs typeface="Segoe UI" pitchFamily="34" charset="0"/>
              </a:rPr>
              <a:t>;</a:t>
            </a:r>
          </a:p>
          <a:p>
            <a:pPr defTabSz="914102">
              <a:lnSpc>
                <a:spcPct val="90000"/>
              </a:lnSpc>
            </a:pPr>
            <a:endParaRPr lang="en-US" sz="2353" dirty="0">
              <a:solidFill>
                <a:srgbClr val="002050"/>
              </a:solidFill>
              <a:latin typeface="Consolas" panose="020B0609020204030204" pitchFamily="49" charset="0"/>
              <a:ea typeface="Segoe UI" pitchFamily="34" charset="0"/>
              <a:cs typeface="Segoe UI" pitchFamily="34" charset="0"/>
            </a:endParaRPr>
          </a:p>
          <a:p>
            <a:pPr defTabSz="914102">
              <a:lnSpc>
                <a:spcPct val="90000"/>
              </a:lnSpc>
            </a:pPr>
            <a:r>
              <a:rPr lang="en-US" sz="2353" dirty="0">
                <a:solidFill>
                  <a:srgbClr val="002050"/>
                </a:solidFill>
                <a:latin typeface="Consolas" panose="020B0609020204030204" pitchFamily="49" charset="0"/>
                <a:ea typeface="Segoe UI" pitchFamily="34" charset="0"/>
                <a:cs typeface="Segoe UI" pitchFamily="34" charset="0"/>
              </a:rPr>
              <a:t>  </a:t>
            </a:r>
            <a:r>
              <a:rPr lang="en-US" sz="2353" dirty="0" err="1">
                <a:solidFill>
                  <a:srgbClr val="002050"/>
                </a:solidFill>
                <a:latin typeface="Consolas" panose="020B0609020204030204" pitchFamily="49" charset="0"/>
                <a:ea typeface="Segoe UI" pitchFamily="34" charset="0"/>
                <a:cs typeface="Segoe UI" pitchFamily="34" charset="0"/>
              </a:rPr>
              <a:t>SendMessage</a:t>
            </a:r>
            <a:r>
              <a:rPr lang="en-US" sz="2353" dirty="0">
                <a:solidFill>
                  <a:srgbClr val="002050"/>
                </a:solidFill>
                <a:latin typeface="Consolas" panose="020B0609020204030204" pitchFamily="49" charset="0"/>
                <a:ea typeface="Segoe UI" pitchFamily="34" charset="0"/>
                <a:cs typeface="Segoe UI" pitchFamily="34" charset="0"/>
              </a:rPr>
              <a:t>(contact, message)</a:t>
            </a:r>
          </a:p>
          <a:p>
            <a:pPr defTabSz="914102">
              <a:lnSpc>
                <a:spcPct val="90000"/>
              </a:lnSpc>
            </a:pPr>
            <a:r>
              <a:rPr lang="en-US" sz="2353" dirty="0">
                <a:solidFill>
                  <a:srgbClr val="002050"/>
                </a:solidFill>
                <a:latin typeface="Consolas" panose="020B0609020204030204" pitchFamily="49" charset="0"/>
                <a:ea typeface="Segoe UI" pitchFamily="34" charset="0"/>
                <a:cs typeface="Segoe UI" pitchFamily="34" charset="0"/>
              </a:rPr>
              <a:t>}</a:t>
            </a:r>
          </a:p>
        </p:txBody>
      </p:sp>
    </p:spTree>
    <p:extLst>
      <p:ext uri="{BB962C8B-B14F-4D97-AF65-F5344CB8AC3E}">
        <p14:creationId xmlns:p14="http://schemas.microsoft.com/office/powerpoint/2010/main" val="30298897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0"/>
                                        </p:tgtEl>
                                        <p:attrNameLst>
                                          <p:attrName>style.visibility</p:attrName>
                                        </p:attrNameLst>
                                      </p:cBhvr>
                                      <p:to>
                                        <p:strVal val="visible"/>
                                      </p:to>
                                    </p:set>
                                    <p:animEffect transition="in" filter="fade">
                                      <p:cBhvr>
                                        <p:cTn id="7" dur="500"/>
                                        <p:tgtEl>
                                          <p:spTgt spid="1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LUIS training best practices</a:t>
            </a:r>
          </a:p>
        </p:txBody>
      </p:sp>
      <p:sp>
        <p:nvSpPr>
          <p:cNvPr id="3" name="Text Placeholder 2"/>
          <p:cNvSpPr>
            <a:spLocks noGrp="1"/>
          </p:cNvSpPr>
          <p:nvPr>
            <p:ph idx="1"/>
          </p:nvPr>
        </p:nvSpPr>
        <p:spPr/>
        <p:txBody>
          <a:bodyPr/>
          <a:lstStyle/>
          <a:p>
            <a:r>
              <a:rPr lang="en-US" dirty="0"/>
              <a:t>More utterances the better</a:t>
            </a:r>
          </a:p>
          <a:p>
            <a:r>
              <a:rPr lang="en-US" dirty="0"/>
              <a:t>Treat it like a closed universe</a:t>
            </a:r>
          </a:p>
          <a:p>
            <a:pPr lvl="1"/>
            <a:r>
              <a:rPr lang="en-US" dirty="0"/>
              <a:t>Don't use LUIS to allow the user to type anything</a:t>
            </a:r>
          </a:p>
          <a:p>
            <a:r>
              <a:rPr lang="en-US" dirty="0"/>
              <a:t>Train up the </a:t>
            </a:r>
            <a:r>
              <a:rPr lang="en-US" b="1" dirty="0"/>
              <a:t>none</a:t>
            </a:r>
            <a:r>
              <a:rPr lang="en-US" dirty="0"/>
              <a:t> intent</a:t>
            </a:r>
          </a:p>
          <a:p>
            <a:r>
              <a:rPr lang="en-US" dirty="0"/>
              <a:t>Use caution with Scorables and </a:t>
            </a:r>
            <a:r>
              <a:rPr lang="en-US" dirty="0" err="1"/>
              <a:t>triggerAction</a:t>
            </a:r>
            <a:endParaRPr lang="en-US" dirty="0"/>
          </a:p>
          <a:p>
            <a:pPr lvl="1"/>
            <a:r>
              <a:rPr lang="en-US" dirty="0"/>
              <a:t>LUIS can accidentally redirect the user</a:t>
            </a:r>
          </a:p>
          <a:p>
            <a:pPr lvl="1"/>
            <a:r>
              <a:rPr lang="en-US" dirty="0"/>
              <a:t>All calls are sent to LUIS</a:t>
            </a:r>
          </a:p>
        </p:txBody>
      </p:sp>
    </p:spTree>
    <p:extLst>
      <p:ext uri="{BB962C8B-B14F-4D97-AF65-F5344CB8AC3E}">
        <p14:creationId xmlns:p14="http://schemas.microsoft.com/office/powerpoint/2010/main" val="2728529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69240" y="1186356"/>
            <a:ext cx="9859116" cy="2139688"/>
          </a:xfrm>
        </p:spPr>
        <p:txBody>
          <a:bodyPr/>
          <a:lstStyle/>
          <a:p>
            <a:r>
              <a:rPr lang="en-US" dirty="0"/>
              <a:t>Ensuring success with LUIS</a:t>
            </a:r>
          </a:p>
        </p:txBody>
      </p:sp>
    </p:spTree>
    <p:extLst>
      <p:ext uri="{BB962C8B-B14F-4D97-AF65-F5344CB8AC3E}">
        <p14:creationId xmlns:p14="http://schemas.microsoft.com/office/powerpoint/2010/main" val="18140822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464472" y="2457873"/>
            <a:ext cx="9263056" cy="2139688"/>
          </a:xfrm>
        </p:spPr>
        <p:txBody>
          <a:bodyPr/>
          <a:lstStyle/>
          <a:p>
            <a:r>
              <a:rPr lang="en-US" dirty="0"/>
              <a:t>But what about speech?</a:t>
            </a:r>
          </a:p>
        </p:txBody>
      </p:sp>
    </p:spTree>
    <p:extLst>
      <p:ext uri="{BB962C8B-B14F-4D97-AF65-F5344CB8AC3E}">
        <p14:creationId xmlns:p14="http://schemas.microsoft.com/office/powerpoint/2010/main" val="2077095043"/>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1" y="2451522"/>
            <a:ext cx="4795873" cy="1954959"/>
          </a:xfrm>
        </p:spPr>
        <p:txBody>
          <a:bodyPr/>
          <a:lstStyle/>
          <a:p>
            <a:r>
              <a:rPr lang="en-US" dirty="0">
                <a:solidFill>
                  <a:schemeClr val="bg1"/>
                </a:solidFill>
              </a:rPr>
              <a:t>Do you really need speech support?</a:t>
            </a:r>
          </a:p>
        </p:txBody>
      </p:sp>
      <p:pic>
        <p:nvPicPr>
          <p:cNvPr id="4" name="Picture 3" descr="The Persecution and Assassination of Jonathan Chait as Performed by ..."/>
          <p:cNvPicPr>
            <a:picLocks noChangeAspect="1"/>
          </p:cNvPicPr>
          <p:nvPr/>
        </p:nvPicPr>
        <p:blipFill>
          <a:blip r:embed="rId3">
            <a:extLst>
              <a:ext uri="{BEBA8EAE-BF5A-486C-A8C5-ECC9F3942E4B}">
                <a14:imgProps xmlns:a14="http://schemas.microsoft.com/office/drawing/2010/main">
                  <a14:imgLayer r:embed="rId4">
                    <a14:imgEffect>
                      <a14:artisticTexturizer/>
                    </a14:imgEffect>
                  </a14:imgLayer>
                </a14:imgProps>
              </a:ext>
            </a:extLst>
          </a:blip>
          <a:stretch>
            <a:fillRect/>
          </a:stretch>
        </p:blipFill>
        <p:spPr>
          <a:xfrm>
            <a:off x="5274277" y="487"/>
            <a:ext cx="9772043" cy="6856716"/>
          </a:xfrm>
          <a:prstGeom prst="rect">
            <a:avLst/>
          </a:prstGeom>
        </p:spPr>
      </p:pic>
    </p:spTree>
    <p:extLst>
      <p:ext uri="{BB962C8B-B14F-4D97-AF65-F5344CB8AC3E}">
        <p14:creationId xmlns:p14="http://schemas.microsoft.com/office/powerpoint/2010/main" val="3319564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Speech isn't good for all scenarios</a:t>
            </a:r>
          </a:p>
        </p:txBody>
      </p:sp>
      <p:sp>
        <p:nvSpPr>
          <p:cNvPr id="4" name="Text Placeholder 3"/>
          <p:cNvSpPr>
            <a:spLocks noGrp="1"/>
          </p:cNvSpPr>
          <p:nvPr>
            <p:ph idx="1"/>
          </p:nvPr>
        </p:nvSpPr>
        <p:spPr/>
        <p:txBody>
          <a:bodyPr/>
          <a:lstStyle/>
          <a:p>
            <a:r>
              <a:rPr lang="en-US" dirty="0"/>
              <a:t>Audio quality</a:t>
            </a:r>
          </a:p>
          <a:p>
            <a:r>
              <a:rPr lang="en-US" dirty="0"/>
              <a:t>Location</a:t>
            </a:r>
          </a:p>
          <a:p>
            <a:r>
              <a:rPr lang="en-US" dirty="0"/>
              <a:t>User experience</a:t>
            </a:r>
          </a:p>
        </p:txBody>
      </p:sp>
    </p:spTree>
    <p:extLst>
      <p:ext uri="{BB962C8B-B14F-4D97-AF65-F5344CB8AC3E}">
        <p14:creationId xmlns:p14="http://schemas.microsoft.com/office/powerpoint/2010/main" val="18745048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Bing Speech</a:t>
            </a:r>
          </a:p>
        </p:txBody>
      </p:sp>
      <p:sp>
        <p:nvSpPr>
          <p:cNvPr id="3" name="Text Placeholder 2"/>
          <p:cNvSpPr>
            <a:spLocks noGrp="1"/>
          </p:cNvSpPr>
          <p:nvPr>
            <p:ph idx="1"/>
          </p:nvPr>
        </p:nvSpPr>
        <p:spPr/>
        <p:txBody>
          <a:bodyPr/>
          <a:lstStyle/>
          <a:p>
            <a:r>
              <a:rPr lang="en-US" dirty="0"/>
              <a:t>Does speech to text conversions</a:t>
            </a:r>
          </a:p>
          <a:p>
            <a:r>
              <a:rPr lang="en-US" dirty="0"/>
              <a:t>Send the text to LUIS</a:t>
            </a:r>
          </a:p>
          <a:p>
            <a:endParaRPr lang="en-US" dirty="0"/>
          </a:p>
          <a:p>
            <a:r>
              <a:rPr lang="en-US" dirty="0"/>
              <a:t>Genericized conversion</a:t>
            </a:r>
          </a:p>
        </p:txBody>
      </p:sp>
    </p:spTree>
    <p:extLst>
      <p:ext uri="{BB962C8B-B14F-4D97-AF65-F5344CB8AC3E}">
        <p14:creationId xmlns:p14="http://schemas.microsoft.com/office/powerpoint/2010/main" val="2246064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Custom Speech Service</a:t>
            </a:r>
          </a:p>
        </p:txBody>
      </p:sp>
      <p:sp>
        <p:nvSpPr>
          <p:cNvPr id="3" name="Text Placeholder 2"/>
          <p:cNvSpPr>
            <a:spLocks noGrp="1"/>
          </p:cNvSpPr>
          <p:nvPr>
            <p:ph idx="1"/>
          </p:nvPr>
        </p:nvSpPr>
        <p:spPr/>
        <p:txBody>
          <a:bodyPr/>
          <a:lstStyle/>
          <a:p>
            <a:r>
              <a:rPr lang="en-US" dirty="0"/>
              <a:t>Custom models</a:t>
            </a:r>
          </a:p>
          <a:p>
            <a:r>
              <a:rPr lang="en-US" dirty="0"/>
              <a:t>Train for your domain</a:t>
            </a:r>
          </a:p>
          <a:p>
            <a:r>
              <a:rPr lang="en-US" dirty="0"/>
              <a:t>Adjust for background noise</a:t>
            </a:r>
          </a:p>
        </p:txBody>
      </p:sp>
    </p:spTree>
    <p:extLst>
      <p:ext uri="{BB962C8B-B14F-4D97-AF65-F5344CB8AC3E}">
        <p14:creationId xmlns:p14="http://schemas.microsoft.com/office/powerpoint/2010/main" val="11862684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D24F599-32B8-4EBA-AA46-8A826597154B}"/>
              </a:ext>
            </a:extLst>
          </p:cNvPr>
          <p:cNvSpPr>
            <a:spLocks noGrp="1"/>
          </p:cNvSpPr>
          <p:nvPr>
            <p:ph type="title"/>
          </p:nvPr>
        </p:nvSpPr>
        <p:spPr>
          <a:xfrm>
            <a:off x="269241" y="1186674"/>
            <a:ext cx="9859116" cy="2136222"/>
          </a:xfrm>
        </p:spPr>
        <p:txBody>
          <a:bodyPr/>
          <a:lstStyle/>
          <a:p>
            <a:r>
              <a:rPr lang="en-US" dirty="0"/>
              <a:t>Bing Speech vs</a:t>
            </a:r>
            <a:br>
              <a:rPr lang="en-US" dirty="0"/>
            </a:br>
            <a:r>
              <a:rPr lang="en-US" dirty="0"/>
              <a:t>Custom Speech Service</a:t>
            </a:r>
          </a:p>
        </p:txBody>
      </p:sp>
    </p:spTree>
    <p:extLst>
      <p:ext uri="{BB962C8B-B14F-4D97-AF65-F5344CB8AC3E}">
        <p14:creationId xmlns:p14="http://schemas.microsoft.com/office/powerpoint/2010/main" val="406381625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Your turn</a:t>
            </a:r>
          </a:p>
        </p:txBody>
      </p:sp>
      <p:sp>
        <p:nvSpPr>
          <p:cNvPr id="3" name="Text Placeholder 2"/>
          <p:cNvSpPr>
            <a:spLocks noGrp="1"/>
          </p:cNvSpPr>
          <p:nvPr>
            <p:ph idx="1"/>
          </p:nvPr>
        </p:nvSpPr>
        <p:spPr/>
        <p:txBody>
          <a:bodyPr/>
          <a:lstStyle/>
          <a:p>
            <a:r>
              <a:rPr lang="en-US" dirty="0"/>
              <a:t>Allow the user to describe their problem</a:t>
            </a:r>
          </a:p>
          <a:p>
            <a:pPr lvl="1"/>
            <a:r>
              <a:rPr lang="en-US" dirty="0"/>
              <a:t>Continue to collect the same data as before</a:t>
            </a:r>
          </a:p>
          <a:p>
            <a:pPr lvl="2"/>
            <a:r>
              <a:rPr lang="en-US" dirty="0"/>
              <a:t>Prompt for missing information</a:t>
            </a:r>
          </a:p>
        </p:txBody>
      </p:sp>
    </p:spTree>
    <p:extLst>
      <p:ext uri="{BB962C8B-B14F-4D97-AF65-F5344CB8AC3E}">
        <p14:creationId xmlns:p14="http://schemas.microsoft.com/office/powerpoint/2010/main" val="29044176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37390358"/>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2084363"/>
            <a:ext cx="12191999" cy="2139688"/>
          </a:xfrm>
        </p:spPr>
        <p:txBody>
          <a:bodyPr/>
          <a:lstStyle/>
          <a:p>
            <a:pPr algn="ctr"/>
            <a:r>
              <a:rPr lang="en-US" dirty="0"/>
              <a:t>Bots are just text-enabled apps</a:t>
            </a:r>
          </a:p>
        </p:txBody>
      </p:sp>
    </p:spTree>
    <p:extLst>
      <p:ext uri="{BB962C8B-B14F-4D97-AF65-F5344CB8AC3E}">
        <p14:creationId xmlns:p14="http://schemas.microsoft.com/office/powerpoint/2010/main" val="1995690924"/>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p:cNvSpPr/>
          <p:nvPr/>
        </p:nvSpPr>
        <p:spPr bwMode="auto">
          <a:xfrm>
            <a:off x="1508140" y="605702"/>
            <a:ext cx="9175721" cy="3882035"/>
          </a:xfrm>
          <a:prstGeom prst="roundRect">
            <a:avLst/>
          </a:prstGeom>
          <a:solidFill>
            <a:srgbClr val="21717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a:endParaRPr lang="en-US" sz="1961" dirty="0">
              <a:gradFill>
                <a:gsLst>
                  <a:gs pos="5439">
                    <a:srgbClr val="F8F8F8"/>
                  </a:gs>
                  <a:gs pos="10000">
                    <a:srgbClr val="F8F8F8"/>
                  </a:gs>
                </a:gsLst>
                <a:lin ang="5400000" scaled="0"/>
              </a:gradFill>
            </a:endParaRPr>
          </a:p>
        </p:txBody>
      </p:sp>
      <p:sp>
        <p:nvSpPr>
          <p:cNvPr id="6" name="TextBox 5"/>
          <p:cNvSpPr txBox="1"/>
          <p:nvPr/>
        </p:nvSpPr>
        <p:spPr>
          <a:xfrm>
            <a:off x="1861055" y="817450"/>
            <a:ext cx="8343560" cy="1918686"/>
          </a:xfrm>
          <a:prstGeom prst="rect">
            <a:avLst/>
          </a:prstGeom>
          <a:noFill/>
        </p:spPr>
        <p:txBody>
          <a:bodyPr wrap="square" lIns="179259" tIns="143407" rIns="179259" bIns="143407" rtlCol="0">
            <a:spAutoFit/>
          </a:bodyPr>
          <a:lstStyle/>
          <a:p>
            <a:pPr>
              <a:lnSpc>
                <a:spcPct val="90000"/>
              </a:lnSpc>
              <a:spcAft>
                <a:spcPts val="588"/>
              </a:spcAft>
            </a:pPr>
            <a:r>
              <a:rPr lang="en-US" sz="5881" dirty="0">
                <a:solidFill>
                  <a:schemeClr val="bg1">
                    <a:lumMod val="95000"/>
                  </a:schemeClr>
                </a:solidFill>
              </a:rPr>
              <a:t>Tell Larry that I'm doing a great job.</a:t>
            </a:r>
          </a:p>
        </p:txBody>
      </p:sp>
      <p:sp>
        <p:nvSpPr>
          <p:cNvPr id="8" name="Triangle 7"/>
          <p:cNvSpPr/>
          <p:nvPr/>
        </p:nvSpPr>
        <p:spPr bwMode="auto">
          <a:xfrm flipV="1">
            <a:off x="9695706" y="4476882"/>
            <a:ext cx="423495" cy="445206"/>
          </a:xfrm>
          <a:prstGeom prst="triangle">
            <a:avLst/>
          </a:prstGeom>
          <a:solidFill>
            <a:srgbClr val="21717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a:endParaRPr lang="en-US" sz="1961" dirty="0">
              <a:gradFill>
                <a:gsLst>
                  <a:gs pos="5439">
                    <a:srgbClr val="F8F8F8"/>
                  </a:gs>
                  <a:gs pos="10000">
                    <a:srgbClr val="F8F8F8"/>
                  </a:gs>
                </a:gsLst>
                <a:lin ang="5400000" scaled="0"/>
              </a:gradFill>
            </a:endParaRPr>
          </a:p>
        </p:txBody>
      </p:sp>
    </p:spTree>
    <p:extLst>
      <p:ext uri="{BB962C8B-B14F-4D97-AF65-F5344CB8AC3E}">
        <p14:creationId xmlns:p14="http://schemas.microsoft.com/office/powerpoint/2010/main" val="9498758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0C2C0-8B92-438F-A062-5832CF0D9C30}"/>
              </a:ext>
            </a:extLst>
          </p:cNvPr>
          <p:cNvSpPr>
            <a:spLocks noGrp="1"/>
          </p:cNvSpPr>
          <p:nvPr>
            <p:ph type="title"/>
          </p:nvPr>
        </p:nvSpPr>
        <p:spPr/>
        <p:txBody>
          <a:bodyPr/>
          <a:lstStyle/>
          <a:p>
            <a:endParaRPr lang="en-US"/>
          </a:p>
        </p:txBody>
      </p:sp>
      <p:sp>
        <p:nvSpPr>
          <p:cNvPr id="5" name="Text Placeholder 4"/>
          <p:cNvSpPr>
            <a:spLocks noGrp="1"/>
          </p:cNvSpPr>
          <p:nvPr>
            <p:ph idx="1"/>
          </p:nvPr>
        </p:nvSpPr>
        <p:spPr>
          <a:xfrm>
            <a:off x="1579519" y="3549407"/>
            <a:ext cx="9784080" cy="3422801"/>
          </a:xfrm>
        </p:spPr>
        <p:txBody>
          <a:bodyPr>
            <a:noAutofit/>
          </a:bodyPr>
          <a:lstStyle/>
          <a:p>
            <a:pPr marL="0" indent="0" defTabSz="896214">
              <a:lnSpc>
                <a:spcPct val="100000"/>
              </a:lnSpc>
              <a:spcBef>
                <a:spcPts val="0"/>
              </a:spcBef>
              <a:buNone/>
              <a:defRPr/>
            </a:pPr>
            <a:r>
              <a:rPr lang="en-US" sz="4313" dirty="0" err="1">
                <a:latin typeface="Consolas" panose="020B0609020204030204" pitchFamily="49" charset="0"/>
                <a:ea typeface="Consolas" charset="0"/>
                <a:cs typeface="Consolas" charset="0"/>
              </a:rPr>
              <a:t>SendMessage</a:t>
            </a:r>
            <a:r>
              <a:rPr lang="en-US" sz="4313" dirty="0">
                <a:latin typeface="Consolas" panose="020B0609020204030204" pitchFamily="49" charset="0"/>
              </a:rPr>
              <a:t>(</a:t>
            </a:r>
            <a:r>
              <a:rPr lang="en-US" sz="4313" dirty="0">
                <a:solidFill>
                  <a:srgbClr val="FF8C00"/>
                </a:solidFill>
                <a:latin typeface="Consolas" panose="020B0609020204030204" pitchFamily="49" charset="0"/>
              </a:rPr>
              <a:t>contact</a:t>
            </a:r>
            <a:r>
              <a:rPr lang="en-US" sz="4313" dirty="0">
                <a:latin typeface="Consolas" panose="020B0609020204030204" pitchFamily="49" charset="0"/>
                <a:ea typeface="Consolas" charset="0"/>
                <a:cs typeface="Consolas" charset="0"/>
              </a:rPr>
              <a:t>,</a:t>
            </a:r>
            <a:r>
              <a:rPr lang="en-US" sz="4313" dirty="0">
                <a:latin typeface="Consolas" panose="020B0609020204030204" pitchFamily="49" charset="0"/>
              </a:rPr>
              <a:t> </a:t>
            </a:r>
            <a:r>
              <a:rPr lang="en-US" sz="4313" dirty="0">
                <a:solidFill>
                  <a:srgbClr val="BAD80A"/>
                </a:solidFill>
                <a:latin typeface="Consolas" panose="020B0609020204030204" pitchFamily="49" charset="0"/>
              </a:rPr>
              <a:t>message</a:t>
            </a:r>
            <a:r>
              <a:rPr lang="en-US" sz="4313" dirty="0">
                <a:latin typeface="Consolas" panose="020B0609020204030204" pitchFamily="49" charset="0"/>
                <a:ea typeface="Consolas" charset="0"/>
                <a:cs typeface="Consolas" charset="0"/>
              </a:rPr>
              <a:t>)</a:t>
            </a:r>
          </a:p>
        </p:txBody>
      </p:sp>
      <p:sp>
        <p:nvSpPr>
          <p:cNvPr id="3" name="Text Placeholder 4"/>
          <p:cNvSpPr txBox="1">
            <a:spLocks/>
          </p:cNvSpPr>
          <p:nvPr/>
        </p:nvSpPr>
        <p:spPr>
          <a:xfrm>
            <a:off x="2661753" y="2822723"/>
            <a:ext cx="2375124" cy="844808"/>
          </a:xfrm>
          <a:prstGeom prst="rect">
            <a:avLst/>
          </a:prstGeom>
        </p:spPr>
        <p:txBody>
          <a:bodyPr vert="horz" wrap="square" lIns="143407" tIns="89630" rIns="143407" bIns="8963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214">
              <a:lnSpc>
                <a:spcPct val="100000"/>
              </a:lnSpc>
              <a:spcBef>
                <a:spcPts val="0"/>
              </a:spcBef>
              <a:buSzTx/>
              <a:buNone/>
            </a:pPr>
            <a:r>
              <a:rPr lang="en-US" sz="4313" i="1" dirty="0">
                <a:solidFill>
                  <a:schemeClr val="accent1"/>
                </a:solidFill>
                <a:latin typeface="Segoe Print" charset="0"/>
                <a:ea typeface="Segoe Print" charset="0"/>
                <a:cs typeface="Segoe Print" charset="0"/>
              </a:rPr>
              <a:t>Intent</a:t>
            </a:r>
          </a:p>
        </p:txBody>
      </p:sp>
      <p:sp>
        <p:nvSpPr>
          <p:cNvPr id="4" name="Text Placeholder 4"/>
          <p:cNvSpPr txBox="1">
            <a:spLocks/>
          </p:cNvSpPr>
          <p:nvPr/>
        </p:nvSpPr>
        <p:spPr>
          <a:xfrm>
            <a:off x="6521549" y="2822723"/>
            <a:ext cx="2702727" cy="844808"/>
          </a:xfrm>
          <a:prstGeom prst="rect">
            <a:avLst/>
          </a:prstGeom>
        </p:spPr>
        <p:txBody>
          <a:bodyPr vert="horz" wrap="square" lIns="143407" tIns="89630" rIns="143407" bIns="8963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214">
              <a:lnSpc>
                <a:spcPct val="100000"/>
              </a:lnSpc>
              <a:spcBef>
                <a:spcPts val="0"/>
              </a:spcBef>
              <a:buSzTx/>
              <a:buNone/>
            </a:pPr>
            <a:r>
              <a:rPr lang="en-US" sz="4313" i="1" dirty="0">
                <a:solidFill>
                  <a:schemeClr val="accent1"/>
                </a:solidFill>
                <a:latin typeface="Segoe Print" charset="0"/>
                <a:ea typeface="Segoe Print" charset="0"/>
                <a:cs typeface="Segoe Print" charset="0"/>
              </a:rPr>
              <a:t>Entities</a:t>
            </a:r>
          </a:p>
        </p:txBody>
      </p:sp>
    </p:spTree>
    <p:extLst>
      <p:ext uri="{BB962C8B-B14F-4D97-AF65-F5344CB8AC3E}">
        <p14:creationId xmlns:p14="http://schemas.microsoft.com/office/powerpoint/2010/main" val="1383430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p:cNvSpPr/>
          <p:nvPr/>
        </p:nvSpPr>
        <p:spPr bwMode="auto">
          <a:xfrm>
            <a:off x="1508140" y="605702"/>
            <a:ext cx="9175721" cy="3882035"/>
          </a:xfrm>
          <a:prstGeom prst="roundRect">
            <a:avLst/>
          </a:prstGeom>
          <a:solidFill>
            <a:srgbClr val="21717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a:endParaRPr lang="en-US" sz="1961" dirty="0">
              <a:gradFill>
                <a:gsLst>
                  <a:gs pos="5439">
                    <a:srgbClr val="F8F8F8"/>
                  </a:gs>
                  <a:gs pos="10000">
                    <a:srgbClr val="F8F8F8"/>
                  </a:gs>
                </a:gsLst>
                <a:lin ang="5400000" scaled="0"/>
              </a:gradFill>
            </a:endParaRPr>
          </a:p>
        </p:txBody>
      </p:sp>
      <p:sp>
        <p:nvSpPr>
          <p:cNvPr id="6" name="TextBox 5"/>
          <p:cNvSpPr txBox="1"/>
          <p:nvPr/>
        </p:nvSpPr>
        <p:spPr>
          <a:xfrm>
            <a:off x="1861053" y="817451"/>
            <a:ext cx="8399312" cy="1951117"/>
          </a:xfrm>
          <a:prstGeom prst="rect">
            <a:avLst/>
          </a:prstGeom>
          <a:noFill/>
        </p:spPr>
        <p:txBody>
          <a:bodyPr wrap="square" lIns="179259" tIns="143407" rIns="179259" bIns="143407" rtlCol="0">
            <a:spAutoFit/>
          </a:bodyPr>
          <a:lstStyle/>
          <a:p>
            <a:pPr>
              <a:lnSpc>
                <a:spcPct val="90000"/>
              </a:lnSpc>
              <a:spcAft>
                <a:spcPts val="588"/>
              </a:spcAft>
            </a:pPr>
            <a:r>
              <a:rPr lang="en-US" sz="5881" dirty="0">
                <a:solidFill>
                  <a:schemeClr val="bg1">
                    <a:lumMod val="95000"/>
                  </a:schemeClr>
                </a:solidFill>
              </a:rPr>
              <a:t>Tell </a:t>
            </a:r>
            <a:r>
              <a:rPr lang="en-US" sz="5881" dirty="0">
                <a:solidFill>
                  <a:srgbClr val="FF8C00"/>
                </a:solidFill>
              </a:rPr>
              <a:t>Larry</a:t>
            </a:r>
            <a:r>
              <a:rPr lang="en-US" sz="5881" dirty="0">
                <a:solidFill>
                  <a:srgbClr val="FF0000"/>
                </a:solidFill>
              </a:rPr>
              <a:t> </a:t>
            </a:r>
            <a:r>
              <a:rPr lang="en-US" sz="5881" dirty="0">
                <a:solidFill>
                  <a:schemeClr val="bg1">
                    <a:lumMod val="95000"/>
                  </a:schemeClr>
                </a:solidFill>
              </a:rPr>
              <a:t>that </a:t>
            </a:r>
            <a:r>
              <a:rPr lang="en-US" sz="5881" dirty="0">
                <a:solidFill>
                  <a:srgbClr val="92D050"/>
                </a:solidFill>
              </a:rPr>
              <a:t>I'm doing a great job</a:t>
            </a:r>
            <a:r>
              <a:rPr lang="en-US" sz="5881" dirty="0">
                <a:solidFill>
                  <a:schemeClr val="bg1">
                    <a:lumMod val="95000"/>
                  </a:schemeClr>
                </a:solidFill>
              </a:rPr>
              <a:t>.</a:t>
            </a:r>
          </a:p>
        </p:txBody>
      </p:sp>
      <p:sp>
        <p:nvSpPr>
          <p:cNvPr id="8" name="Triangle 7"/>
          <p:cNvSpPr/>
          <p:nvPr/>
        </p:nvSpPr>
        <p:spPr bwMode="auto">
          <a:xfrm flipV="1">
            <a:off x="9695706" y="4476882"/>
            <a:ext cx="423495" cy="445206"/>
          </a:xfrm>
          <a:prstGeom prst="triangle">
            <a:avLst/>
          </a:prstGeom>
          <a:solidFill>
            <a:srgbClr val="21717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a:endParaRPr lang="en-US" sz="1961" dirty="0">
              <a:gradFill>
                <a:gsLst>
                  <a:gs pos="5439">
                    <a:srgbClr val="F8F8F8"/>
                  </a:gs>
                  <a:gs pos="10000">
                    <a:srgbClr val="F8F8F8"/>
                  </a:gs>
                </a:gsLst>
                <a:lin ang="5400000" scaled="0"/>
              </a:gradFill>
            </a:endParaRPr>
          </a:p>
        </p:txBody>
      </p:sp>
      <p:sp>
        <p:nvSpPr>
          <p:cNvPr id="2" name="Rectangle 1"/>
          <p:cNvSpPr/>
          <p:nvPr/>
        </p:nvSpPr>
        <p:spPr>
          <a:xfrm>
            <a:off x="343941" y="5334727"/>
            <a:ext cx="11469239" cy="603453"/>
          </a:xfrm>
          <a:prstGeom prst="rect">
            <a:avLst/>
          </a:prstGeom>
        </p:spPr>
        <p:txBody>
          <a:bodyPr wrap="square">
            <a:spAutoFit/>
          </a:bodyPr>
          <a:lstStyle/>
          <a:p>
            <a:pPr algn="ctr" defTabSz="896214">
              <a:defRPr/>
            </a:pPr>
            <a:r>
              <a:rPr lang="en-US" sz="3333" dirty="0" err="1">
                <a:solidFill>
                  <a:schemeClr val="bg1"/>
                </a:solidFill>
                <a:latin typeface="Consolas" charset="0"/>
                <a:ea typeface="Consolas" charset="0"/>
                <a:cs typeface="Consolas" charset="0"/>
              </a:rPr>
              <a:t>SendMessage</a:t>
            </a:r>
            <a:r>
              <a:rPr lang="en-US" sz="3333" dirty="0">
                <a:solidFill>
                  <a:schemeClr val="bg1"/>
                </a:solidFill>
                <a:latin typeface="Consolas" charset="0"/>
                <a:ea typeface="Consolas" charset="0"/>
                <a:cs typeface="Consolas" charset="0"/>
              </a:rPr>
              <a:t>(</a:t>
            </a:r>
            <a:r>
              <a:rPr lang="en-US" sz="3333" dirty="0">
                <a:solidFill>
                  <a:srgbClr val="FF8C00"/>
                </a:solidFill>
                <a:latin typeface="Consolas" charset="0"/>
                <a:ea typeface="Consolas" charset="0"/>
                <a:cs typeface="Consolas" charset="0"/>
              </a:rPr>
              <a:t>"Larry"</a:t>
            </a:r>
            <a:r>
              <a:rPr lang="en-US" sz="3333" dirty="0">
                <a:solidFill>
                  <a:schemeClr val="bg1"/>
                </a:solidFill>
                <a:latin typeface="Consolas" charset="0"/>
                <a:ea typeface="Consolas" charset="0"/>
                <a:cs typeface="Consolas" charset="0"/>
              </a:rPr>
              <a:t>,</a:t>
            </a:r>
            <a:r>
              <a:rPr lang="en-US" sz="3333" dirty="0">
                <a:solidFill>
                  <a:schemeClr val="bg1"/>
                </a:solidFill>
                <a:latin typeface="Consolas" charset="0"/>
              </a:rPr>
              <a:t> </a:t>
            </a:r>
            <a:r>
              <a:rPr lang="en-US" sz="3333" dirty="0">
                <a:solidFill>
                  <a:srgbClr val="00B050"/>
                </a:solidFill>
                <a:latin typeface="Consolas" charset="0"/>
                <a:ea typeface="Consolas" charset="0"/>
                <a:cs typeface="Consolas" charset="0"/>
              </a:rPr>
              <a:t>"I'm doing a great job"</a:t>
            </a:r>
            <a:r>
              <a:rPr lang="en-US" sz="3333" dirty="0">
                <a:solidFill>
                  <a:schemeClr val="bg1"/>
                </a:solidFill>
                <a:latin typeface="Consolas" charset="0"/>
                <a:ea typeface="Consolas" charset="0"/>
                <a:cs typeface="Consolas" charset="0"/>
              </a:rPr>
              <a:t>)</a:t>
            </a:r>
          </a:p>
        </p:txBody>
      </p:sp>
    </p:spTree>
    <p:extLst>
      <p:ext uri="{BB962C8B-B14F-4D97-AF65-F5344CB8AC3E}">
        <p14:creationId xmlns:p14="http://schemas.microsoft.com/office/powerpoint/2010/main" val="1629503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p:cNvSpPr/>
          <p:nvPr/>
        </p:nvSpPr>
        <p:spPr bwMode="auto">
          <a:xfrm>
            <a:off x="1508140" y="605702"/>
            <a:ext cx="9175721" cy="3882035"/>
          </a:xfrm>
          <a:prstGeom prst="roundRect">
            <a:avLst/>
          </a:prstGeom>
          <a:solidFill>
            <a:srgbClr val="21717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a:endParaRPr lang="en-US" sz="1961" dirty="0">
              <a:gradFill>
                <a:gsLst>
                  <a:gs pos="5439">
                    <a:srgbClr val="F8F8F8"/>
                  </a:gs>
                  <a:gs pos="10000">
                    <a:srgbClr val="F8F8F8"/>
                  </a:gs>
                </a:gsLst>
                <a:lin ang="5400000" scaled="0"/>
              </a:gradFill>
            </a:endParaRPr>
          </a:p>
        </p:txBody>
      </p:sp>
      <p:sp>
        <p:nvSpPr>
          <p:cNvPr id="6" name="TextBox 5"/>
          <p:cNvSpPr txBox="1"/>
          <p:nvPr/>
        </p:nvSpPr>
        <p:spPr>
          <a:xfrm>
            <a:off x="1861053" y="817450"/>
            <a:ext cx="8399312" cy="1104151"/>
          </a:xfrm>
          <a:prstGeom prst="rect">
            <a:avLst/>
          </a:prstGeom>
          <a:noFill/>
        </p:spPr>
        <p:txBody>
          <a:bodyPr wrap="square" lIns="179259" tIns="143407" rIns="179259" bIns="143407" rtlCol="0">
            <a:spAutoFit/>
          </a:bodyPr>
          <a:lstStyle/>
          <a:p>
            <a:pPr>
              <a:lnSpc>
                <a:spcPct val="90000"/>
              </a:lnSpc>
              <a:spcAft>
                <a:spcPts val="588"/>
              </a:spcAft>
            </a:pPr>
            <a:r>
              <a:rPr lang="en-US" sz="5881" dirty="0">
                <a:solidFill>
                  <a:schemeClr val="bg1">
                    <a:lumMod val="95000"/>
                  </a:schemeClr>
                </a:solidFill>
              </a:rPr>
              <a:t>Send a text to </a:t>
            </a:r>
            <a:r>
              <a:rPr lang="en-US" sz="5881" dirty="0">
                <a:solidFill>
                  <a:srgbClr val="FF8C00"/>
                </a:solidFill>
              </a:rPr>
              <a:t>Larry</a:t>
            </a:r>
            <a:r>
              <a:rPr lang="en-US" sz="5881" dirty="0">
                <a:solidFill>
                  <a:schemeClr val="bg1">
                    <a:lumMod val="95000"/>
                  </a:schemeClr>
                </a:solidFill>
              </a:rPr>
              <a:t>.</a:t>
            </a:r>
          </a:p>
        </p:txBody>
      </p:sp>
      <p:sp>
        <p:nvSpPr>
          <p:cNvPr id="8" name="Triangle 7"/>
          <p:cNvSpPr/>
          <p:nvPr/>
        </p:nvSpPr>
        <p:spPr bwMode="auto">
          <a:xfrm flipV="1">
            <a:off x="9695706" y="4476882"/>
            <a:ext cx="423495" cy="445206"/>
          </a:xfrm>
          <a:prstGeom prst="triangle">
            <a:avLst/>
          </a:prstGeom>
          <a:solidFill>
            <a:srgbClr val="21717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a:endParaRPr lang="en-US" sz="1961" dirty="0">
              <a:gradFill>
                <a:gsLst>
                  <a:gs pos="5439">
                    <a:srgbClr val="F8F8F8"/>
                  </a:gs>
                  <a:gs pos="10000">
                    <a:srgbClr val="F8F8F8"/>
                  </a:gs>
                </a:gsLst>
                <a:lin ang="5400000" scaled="0"/>
              </a:gradFill>
            </a:endParaRPr>
          </a:p>
        </p:txBody>
      </p:sp>
      <p:sp>
        <p:nvSpPr>
          <p:cNvPr id="10" name="Rectangle 9">
            <a:extLst>
              <a:ext uri="{FF2B5EF4-FFF2-40B4-BE49-F238E27FC236}">
                <a16:creationId xmlns:a16="http://schemas.microsoft.com/office/drawing/2014/main" id="{C1D1CC92-D096-483D-A1B4-158677FF6D06}"/>
              </a:ext>
            </a:extLst>
          </p:cNvPr>
          <p:cNvSpPr/>
          <p:nvPr/>
        </p:nvSpPr>
        <p:spPr>
          <a:xfrm>
            <a:off x="343941" y="5334727"/>
            <a:ext cx="11469239" cy="603453"/>
          </a:xfrm>
          <a:prstGeom prst="rect">
            <a:avLst/>
          </a:prstGeom>
        </p:spPr>
        <p:txBody>
          <a:bodyPr wrap="square">
            <a:spAutoFit/>
          </a:bodyPr>
          <a:lstStyle/>
          <a:p>
            <a:pPr algn="ctr" defTabSz="896214">
              <a:defRPr/>
            </a:pPr>
            <a:r>
              <a:rPr lang="en-US" sz="3333" dirty="0" err="1">
                <a:solidFill>
                  <a:schemeClr val="bg1"/>
                </a:solidFill>
                <a:latin typeface="Consolas" charset="0"/>
                <a:ea typeface="Consolas" charset="0"/>
                <a:cs typeface="Consolas" charset="0"/>
              </a:rPr>
              <a:t>SendMessage</a:t>
            </a:r>
            <a:r>
              <a:rPr lang="en-US" sz="3333" dirty="0">
                <a:solidFill>
                  <a:schemeClr val="bg1"/>
                </a:solidFill>
                <a:latin typeface="Consolas" charset="0"/>
                <a:ea typeface="Consolas" charset="0"/>
                <a:cs typeface="Consolas" charset="0"/>
              </a:rPr>
              <a:t>(</a:t>
            </a:r>
            <a:r>
              <a:rPr lang="en-US" sz="3333" dirty="0">
                <a:solidFill>
                  <a:srgbClr val="FF8C00"/>
                </a:solidFill>
                <a:latin typeface="Consolas" charset="0"/>
                <a:ea typeface="Consolas" charset="0"/>
                <a:cs typeface="Consolas" charset="0"/>
              </a:rPr>
              <a:t>"Larry"</a:t>
            </a:r>
            <a:r>
              <a:rPr lang="en-US" sz="3333" dirty="0">
                <a:solidFill>
                  <a:schemeClr val="bg1"/>
                </a:solidFill>
                <a:latin typeface="Consolas" charset="0"/>
                <a:ea typeface="Consolas" charset="0"/>
                <a:cs typeface="Consolas" charset="0"/>
              </a:rPr>
              <a:t>,</a:t>
            </a:r>
            <a:r>
              <a:rPr lang="en-US" sz="3333" dirty="0">
                <a:solidFill>
                  <a:schemeClr val="bg1"/>
                </a:solidFill>
                <a:latin typeface="Consolas" charset="0"/>
              </a:rPr>
              <a:t> </a:t>
            </a:r>
            <a:r>
              <a:rPr lang="en-US" sz="3333" i="1" dirty="0">
                <a:solidFill>
                  <a:srgbClr val="00B050"/>
                </a:solidFill>
                <a:latin typeface="Consolas" charset="0"/>
                <a:ea typeface="Consolas" charset="0"/>
                <a:cs typeface="Consolas" charset="0"/>
              </a:rPr>
              <a:t>null</a:t>
            </a:r>
            <a:r>
              <a:rPr lang="en-US" sz="3333" dirty="0">
                <a:solidFill>
                  <a:schemeClr val="bg1"/>
                </a:solidFill>
                <a:latin typeface="Consolas" charset="0"/>
                <a:ea typeface="Consolas" charset="0"/>
                <a:cs typeface="Consolas" charset="0"/>
              </a:rPr>
              <a:t>)</a:t>
            </a:r>
          </a:p>
        </p:txBody>
      </p:sp>
    </p:spTree>
    <p:extLst>
      <p:ext uri="{BB962C8B-B14F-4D97-AF65-F5344CB8AC3E}">
        <p14:creationId xmlns:p14="http://schemas.microsoft.com/office/powerpoint/2010/main" val="3427778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p:cNvSpPr/>
          <p:nvPr/>
        </p:nvSpPr>
        <p:spPr bwMode="auto">
          <a:xfrm>
            <a:off x="1508140" y="605702"/>
            <a:ext cx="9175721" cy="3882035"/>
          </a:xfrm>
          <a:prstGeom prst="roundRect">
            <a:avLst/>
          </a:prstGeom>
          <a:solidFill>
            <a:srgbClr val="21717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a:endParaRPr lang="en-US" sz="1961" dirty="0">
              <a:gradFill>
                <a:gsLst>
                  <a:gs pos="5439">
                    <a:srgbClr val="F8F8F8"/>
                  </a:gs>
                  <a:gs pos="10000">
                    <a:srgbClr val="F8F8F8"/>
                  </a:gs>
                </a:gsLst>
                <a:lin ang="5400000" scaled="0"/>
              </a:gradFill>
            </a:endParaRPr>
          </a:p>
        </p:txBody>
      </p:sp>
      <p:sp>
        <p:nvSpPr>
          <p:cNvPr id="6" name="TextBox 5"/>
          <p:cNvSpPr txBox="1"/>
          <p:nvPr/>
        </p:nvSpPr>
        <p:spPr>
          <a:xfrm>
            <a:off x="1861053" y="817450"/>
            <a:ext cx="8399312" cy="1918686"/>
          </a:xfrm>
          <a:prstGeom prst="rect">
            <a:avLst/>
          </a:prstGeom>
          <a:noFill/>
        </p:spPr>
        <p:txBody>
          <a:bodyPr wrap="square" lIns="179259" tIns="143407" rIns="179259" bIns="143407" rtlCol="0">
            <a:spAutoFit/>
          </a:bodyPr>
          <a:lstStyle/>
          <a:p>
            <a:pPr>
              <a:lnSpc>
                <a:spcPct val="90000"/>
              </a:lnSpc>
              <a:spcAft>
                <a:spcPts val="588"/>
              </a:spcAft>
            </a:pPr>
            <a:r>
              <a:rPr lang="en-US" sz="5881" dirty="0">
                <a:solidFill>
                  <a:schemeClr val="bg1">
                    <a:lumMod val="95000"/>
                  </a:schemeClr>
                </a:solidFill>
              </a:rPr>
              <a:t>Send a message saying </a:t>
            </a:r>
            <a:r>
              <a:rPr lang="en-US" sz="5881" dirty="0">
                <a:solidFill>
                  <a:srgbClr val="92D050"/>
                </a:solidFill>
              </a:rPr>
              <a:t>I'm doing a great job</a:t>
            </a:r>
            <a:r>
              <a:rPr lang="en-US" sz="5881" dirty="0">
                <a:solidFill>
                  <a:schemeClr val="bg1">
                    <a:lumMod val="95000"/>
                  </a:schemeClr>
                </a:solidFill>
              </a:rPr>
              <a:t>.</a:t>
            </a:r>
          </a:p>
        </p:txBody>
      </p:sp>
      <p:sp>
        <p:nvSpPr>
          <p:cNvPr id="8" name="Triangle 7"/>
          <p:cNvSpPr/>
          <p:nvPr/>
        </p:nvSpPr>
        <p:spPr bwMode="auto">
          <a:xfrm flipV="1">
            <a:off x="9695706" y="4476882"/>
            <a:ext cx="423495" cy="445206"/>
          </a:xfrm>
          <a:prstGeom prst="triangle">
            <a:avLst/>
          </a:prstGeom>
          <a:solidFill>
            <a:srgbClr val="21717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a:endParaRPr lang="en-US" sz="1961" dirty="0">
              <a:gradFill>
                <a:gsLst>
                  <a:gs pos="5439">
                    <a:srgbClr val="F8F8F8"/>
                  </a:gs>
                  <a:gs pos="10000">
                    <a:srgbClr val="F8F8F8"/>
                  </a:gs>
                </a:gsLst>
                <a:lin ang="5400000" scaled="0"/>
              </a:gradFill>
            </a:endParaRPr>
          </a:p>
        </p:txBody>
      </p:sp>
      <p:sp>
        <p:nvSpPr>
          <p:cNvPr id="9" name="Rectangle 8">
            <a:extLst>
              <a:ext uri="{FF2B5EF4-FFF2-40B4-BE49-F238E27FC236}">
                <a16:creationId xmlns:a16="http://schemas.microsoft.com/office/drawing/2014/main" id="{B05957FF-A2EA-491D-A587-339C0DDA36C0}"/>
              </a:ext>
            </a:extLst>
          </p:cNvPr>
          <p:cNvSpPr/>
          <p:nvPr/>
        </p:nvSpPr>
        <p:spPr>
          <a:xfrm>
            <a:off x="343941" y="5334727"/>
            <a:ext cx="11469239" cy="603453"/>
          </a:xfrm>
          <a:prstGeom prst="rect">
            <a:avLst/>
          </a:prstGeom>
        </p:spPr>
        <p:txBody>
          <a:bodyPr wrap="square">
            <a:spAutoFit/>
          </a:bodyPr>
          <a:lstStyle/>
          <a:p>
            <a:pPr algn="ctr" defTabSz="896214">
              <a:defRPr/>
            </a:pPr>
            <a:r>
              <a:rPr lang="en-US" sz="3333" dirty="0" err="1">
                <a:solidFill>
                  <a:schemeClr val="bg1"/>
                </a:solidFill>
                <a:latin typeface="Consolas" charset="0"/>
                <a:ea typeface="Consolas" charset="0"/>
                <a:cs typeface="Consolas" charset="0"/>
              </a:rPr>
              <a:t>SendMessage</a:t>
            </a:r>
            <a:r>
              <a:rPr lang="en-US" sz="3333" dirty="0">
                <a:solidFill>
                  <a:schemeClr val="bg1"/>
                </a:solidFill>
                <a:latin typeface="Consolas" charset="0"/>
                <a:ea typeface="Consolas" charset="0"/>
                <a:cs typeface="Consolas" charset="0"/>
              </a:rPr>
              <a:t>(</a:t>
            </a:r>
            <a:r>
              <a:rPr lang="en-US" sz="3333" i="1" dirty="0">
                <a:solidFill>
                  <a:srgbClr val="FF8C00"/>
                </a:solidFill>
                <a:latin typeface="Consolas" charset="0"/>
                <a:ea typeface="Consolas" charset="0"/>
                <a:cs typeface="Consolas" charset="0"/>
              </a:rPr>
              <a:t>null</a:t>
            </a:r>
            <a:r>
              <a:rPr lang="en-US" sz="3333" dirty="0">
                <a:solidFill>
                  <a:schemeClr val="bg1"/>
                </a:solidFill>
                <a:latin typeface="Consolas" charset="0"/>
                <a:ea typeface="Consolas" charset="0"/>
                <a:cs typeface="Consolas" charset="0"/>
              </a:rPr>
              <a:t>,</a:t>
            </a:r>
            <a:r>
              <a:rPr lang="en-US" sz="3333" dirty="0">
                <a:solidFill>
                  <a:schemeClr val="bg1"/>
                </a:solidFill>
                <a:latin typeface="Consolas" charset="0"/>
              </a:rPr>
              <a:t> </a:t>
            </a:r>
            <a:r>
              <a:rPr lang="en-US" sz="3333" dirty="0">
                <a:solidFill>
                  <a:srgbClr val="00B050"/>
                </a:solidFill>
                <a:latin typeface="Consolas" charset="0"/>
                <a:ea typeface="Consolas" charset="0"/>
                <a:cs typeface="Consolas" charset="0"/>
              </a:rPr>
              <a:t>"I'm doing a great job"</a:t>
            </a:r>
            <a:r>
              <a:rPr lang="en-US" sz="3333" dirty="0">
                <a:solidFill>
                  <a:schemeClr val="bg1"/>
                </a:solidFill>
                <a:latin typeface="Consolas" charset="0"/>
                <a:ea typeface="Consolas" charset="0"/>
                <a:cs typeface="Consolas" charset="0"/>
              </a:rPr>
              <a:t>)</a:t>
            </a:r>
          </a:p>
        </p:txBody>
      </p:sp>
    </p:spTree>
    <p:extLst>
      <p:ext uri="{BB962C8B-B14F-4D97-AF65-F5344CB8AC3E}">
        <p14:creationId xmlns:p14="http://schemas.microsoft.com/office/powerpoint/2010/main" val="1549248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p:cNvSpPr/>
          <p:nvPr/>
        </p:nvSpPr>
        <p:spPr bwMode="auto">
          <a:xfrm>
            <a:off x="1508140" y="605702"/>
            <a:ext cx="9175721" cy="3882035"/>
          </a:xfrm>
          <a:prstGeom prst="roundRect">
            <a:avLst/>
          </a:prstGeom>
          <a:solidFill>
            <a:srgbClr val="21717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a:endParaRPr lang="en-US" sz="1961" dirty="0">
              <a:gradFill>
                <a:gsLst>
                  <a:gs pos="5439">
                    <a:srgbClr val="F8F8F8"/>
                  </a:gs>
                  <a:gs pos="10000">
                    <a:srgbClr val="F8F8F8"/>
                  </a:gs>
                </a:gsLst>
                <a:lin ang="5400000" scaled="0"/>
              </a:gradFill>
            </a:endParaRPr>
          </a:p>
        </p:txBody>
      </p:sp>
      <p:sp>
        <p:nvSpPr>
          <p:cNvPr id="6" name="TextBox 5"/>
          <p:cNvSpPr txBox="1"/>
          <p:nvPr/>
        </p:nvSpPr>
        <p:spPr>
          <a:xfrm>
            <a:off x="1861053" y="817450"/>
            <a:ext cx="8399312" cy="1104151"/>
          </a:xfrm>
          <a:prstGeom prst="rect">
            <a:avLst/>
          </a:prstGeom>
          <a:noFill/>
        </p:spPr>
        <p:txBody>
          <a:bodyPr wrap="square" lIns="179259" tIns="143407" rIns="179259" bIns="143407" rtlCol="0">
            <a:spAutoFit/>
          </a:bodyPr>
          <a:lstStyle/>
          <a:p>
            <a:pPr>
              <a:lnSpc>
                <a:spcPct val="90000"/>
              </a:lnSpc>
              <a:spcAft>
                <a:spcPts val="588"/>
              </a:spcAft>
            </a:pPr>
            <a:r>
              <a:rPr lang="en-US" sz="5881" dirty="0">
                <a:solidFill>
                  <a:schemeClr val="bg1">
                    <a:lumMod val="95000"/>
                  </a:schemeClr>
                </a:solidFill>
              </a:rPr>
              <a:t>Send a message.</a:t>
            </a:r>
          </a:p>
        </p:txBody>
      </p:sp>
      <p:sp>
        <p:nvSpPr>
          <p:cNvPr id="8" name="Triangle 7"/>
          <p:cNvSpPr/>
          <p:nvPr/>
        </p:nvSpPr>
        <p:spPr bwMode="auto">
          <a:xfrm flipV="1">
            <a:off x="9695706" y="4476882"/>
            <a:ext cx="423495" cy="445206"/>
          </a:xfrm>
          <a:prstGeom prst="triangle">
            <a:avLst/>
          </a:prstGeom>
          <a:solidFill>
            <a:srgbClr val="21717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a:endParaRPr lang="en-US" sz="1961" dirty="0">
              <a:gradFill>
                <a:gsLst>
                  <a:gs pos="5439">
                    <a:srgbClr val="F8F8F8"/>
                  </a:gs>
                  <a:gs pos="10000">
                    <a:srgbClr val="F8F8F8"/>
                  </a:gs>
                </a:gsLst>
                <a:lin ang="5400000" scaled="0"/>
              </a:gradFill>
            </a:endParaRPr>
          </a:p>
        </p:txBody>
      </p:sp>
      <p:sp>
        <p:nvSpPr>
          <p:cNvPr id="9" name="Rectangle 8">
            <a:extLst>
              <a:ext uri="{FF2B5EF4-FFF2-40B4-BE49-F238E27FC236}">
                <a16:creationId xmlns:a16="http://schemas.microsoft.com/office/drawing/2014/main" id="{B7CCDAC8-BD4E-4777-A5C1-D6F3EC88DE6B}"/>
              </a:ext>
            </a:extLst>
          </p:cNvPr>
          <p:cNvSpPr/>
          <p:nvPr/>
        </p:nvSpPr>
        <p:spPr>
          <a:xfrm>
            <a:off x="496341" y="5487127"/>
            <a:ext cx="11469239" cy="603453"/>
          </a:xfrm>
          <a:prstGeom prst="rect">
            <a:avLst/>
          </a:prstGeom>
        </p:spPr>
        <p:txBody>
          <a:bodyPr wrap="square">
            <a:spAutoFit/>
          </a:bodyPr>
          <a:lstStyle/>
          <a:p>
            <a:pPr algn="ctr" defTabSz="896214">
              <a:defRPr/>
            </a:pPr>
            <a:r>
              <a:rPr lang="en-US" sz="3333" dirty="0" err="1">
                <a:solidFill>
                  <a:schemeClr val="bg1"/>
                </a:solidFill>
                <a:latin typeface="Consolas" charset="0"/>
                <a:ea typeface="Consolas" charset="0"/>
                <a:cs typeface="Consolas" charset="0"/>
              </a:rPr>
              <a:t>SendMessage</a:t>
            </a:r>
            <a:r>
              <a:rPr lang="en-US" sz="3333" dirty="0">
                <a:solidFill>
                  <a:schemeClr val="bg1"/>
                </a:solidFill>
                <a:latin typeface="Consolas" charset="0"/>
                <a:ea typeface="Consolas" charset="0"/>
                <a:cs typeface="Consolas" charset="0"/>
              </a:rPr>
              <a:t>(</a:t>
            </a:r>
            <a:r>
              <a:rPr lang="en-US" sz="3333" i="1" dirty="0">
                <a:solidFill>
                  <a:srgbClr val="FF8C00"/>
                </a:solidFill>
                <a:latin typeface="Consolas" charset="0"/>
                <a:ea typeface="Consolas" charset="0"/>
                <a:cs typeface="Consolas" charset="0"/>
              </a:rPr>
              <a:t>null</a:t>
            </a:r>
            <a:r>
              <a:rPr lang="en-US" sz="3333" dirty="0">
                <a:solidFill>
                  <a:schemeClr val="bg1"/>
                </a:solidFill>
                <a:latin typeface="Consolas" charset="0"/>
                <a:ea typeface="Consolas" charset="0"/>
                <a:cs typeface="Consolas" charset="0"/>
              </a:rPr>
              <a:t>,</a:t>
            </a:r>
            <a:r>
              <a:rPr lang="en-US" sz="3333" dirty="0">
                <a:solidFill>
                  <a:schemeClr val="bg1"/>
                </a:solidFill>
                <a:latin typeface="Consolas" charset="0"/>
              </a:rPr>
              <a:t> </a:t>
            </a:r>
            <a:r>
              <a:rPr lang="en-US" sz="3333" i="1" dirty="0">
                <a:solidFill>
                  <a:srgbClr val="00B050"/>
                </a:solidFill>
                <a:latin typeface="Consolas" charset="0"/>
                <a:ea typeface="Consolas" charset="0"/>
                <a:cs typeface="Consolas" charset="0"/>
              </a:rPr>
              <a:t>null</a:t>
            </a:r>
            <a:r>
              <a:rPr lang="en-US" sz="3333" dirty="0">
                <a:solidFill>
                  <a:schemeClr val="bg1"/>
                </a:solidFill>
                <a:latin typeface="Consolas" charset="0"/>
                <a:ea typeface="Consolas" charset="0"/>
                <a:cs typeface="Consolas" charset="0"/>
              </a:rPr>
              <a:t>)</a:t>
            </a:r>
          </a:p>
        </p:txBody>
      </p:sp>
    </p:spTree>
    <p:extLst>
      <p:ext uri="{BB962C8B-B14F-4D97-AF65-F5344CB8AC3E}">
        <p14:creationId xmlns:p14="http://schemas.microsoft.com/office/powerpoint/2010/main" val="1044909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theme/theme1.xml><?xml version="1.0" encoding="utf-8"?>
<a:theme xmlns:a="http://schemas.openxmlformats.org/drawingml/2006/main" name="Office Theme">
  <a:themeElements>
    <a:clrScheme name="Yellow">
      <a:dk1>
        <a:sysClr val="windowText" lastClr="000000"/>
      </a:dk1>
      <a:lt1>
        <a:sysClr val="window" lastClr="FFFFFF"/>
      </a:lt1>
      <a:dk2>
        <a:srgbClr val="39302A"/>
      </a:dk2>
      <a:lt2>
        <a:srgbClr val="E5DEDB"/>
      </a:lt2>
      <a:accent1>
        <a:srgbClr val="FFCA08"/>
      </a:accent1>
      <a:accent2>
        <a:srgbClr val="F8931D"/>
      </a:accent2>
      <a:accent3>
        <a:srgbClr val="CE8D3E"/>
      </a:accent3>
      <a:accent4>
        <a:srgbClr val="EC7016"/>
      </a:accent4>
      <a:accent5>
        <a:srgbClr val="E64823"/>
      </a:accent5>
      <a:accent6>
        <a:srgbClr val="9C6A6A"/>
      </a:accent6>
      <a:hlink>
        <a:srgbClr val="2998E3"/>
      </a:hlink>
      <a:folHlink>
        <a:srgbClr val="7F723D"/>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vent Template - Operation M.A.X" id="{26C138CD-2B10-D846-A6BF-842154CA0E0E}" vid="{28FA5003-8EED-E44A-9BB0-36D3A0363CC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Control xmlns="http://schemas.microsoft.com/VisualStudio/2011/storyboarding/control">
  <Id Name="a2191c86-fc50-4add-948c-129f6b5a88d8" Revision="1" Stencil="7276b9ef-3953-4dce-a89b-ed85f20b8b93" StencilVersion="1.0"/>
</Control>
</file>

<file path=customXml/item2.xml><?xml version="1.0" encoding="utf-8"?>
<Control xmlns="http://schemas.microsoft.com/VisualStudio/2011/storyboarding/control">
  <Id Name="d69996e1-3d61-4686-9b63-f1b855c596ab" Revision="1" Stencil="7276b9ef-3953-4dce-a89b-ed85f20b8b93" StencilVersion="1.0"/>
</Control>
</file>

<file path=customXml/item3.xml><?xml version="1.0" encoding="utf-8"?>
<Control xmlns="http://schemas.microsoft.com/VisualStudio/2011/storyboarding/control">
  <Id Name="fb22c541-ded0-47fa-8877-83a4c2d16227" Revision="1" Stencil="7276b9ef-3953-4dce-a89b-ed85f20b8b93" StencilVersion="1.0"/>
</Control>
</file>

<file path=customXml/item4.xml><?xml version="1.0" encoding="utf-8"?>
<Control xmlns="http://schemas.microsoft.com/VisualStudio/2011/storyboarding/control">
  <Id Name="a2191c86-fc50-4add-948c-129f6b5a88d8" Revision="1" Stencil="7276b9ef-3953-4dce-a89b-ed85f20b8b93" StencilVersion="1.0"/>
</Control>
</file>

<file path=customXml/item5.xml><?xml version="1.0" encoding="utf-8"?>
<Control xmlns="http://schemas.microsoft.com/VisualStudio/2011/storyboarding/control">
  <Id Name="a2191c86-fc50-4add-948c-129f6b5a88d8" Revision="1" Stencil="7276b9ef-3953-4dce-a89b-ed85f20b8b93" StencilVersion="1.0"/>
</Control>
</file>

<file path=customXml/itemProps1.xml><?xml version="1.0" encoding="utf-8"?>
<ds:datastoreItem xmlns:ds="http://schemas.openxmlformats.org/officeDocument/2006/customXml" ds:itemID="{D4B5F268-5930-44CD-BDF1-D0A04D4BBC1C}">
  <ds:schemaRefs>
    <ds:schemaRef ds:uri="http://schemas.microsoft.com/VisualStudio/2011/storyboarding/control"/>
  </ds:schemaRefs>
</ds:datastoreItem>
</file>

<file path=customXml/itemProps2.xml><?xml version="1.0" encoding="utf-8"?>
<ds:datastoreItem xmlns:ds="http://schemas.openxmlformats.org/officeDocument/2006/customXml" ds:itemID="{C0F92A87-A216-45A9-B9C0-0515663D35BF}">
  <ds:schemaRefs>
    <ds:schemaRef ds:uri="http://schemas.microsoft.com/VisualStudio/2011/storyboarding/control"/>
  </ds:schemaRefs>
</ds:datastoreItem>
</file>

<file path=customXml/itemProps3.xml><?xml version="1.0" encoding="utf-8"?>
<ds:datastoreItem xmlns:ds="http://schemas.openxmlformats.org/officeDocument/2006/customXml" ds:itemID="{B5105A87-47B6-44F6-97FD-4619C0556604}">
  <ds:schemaRefs>
    <ds:schemaRef ds:uri="http://schemas.microsoft.com/VisualStudio/2011/storyboarding/control"/>
  </ds:schemaRefs>
</ds:datastoreItem>
</file>

<file path=customXml/itemProps4.xml><?xml version="1.0" encoding="utf-8"?>
<ds:datastoreItem xmlns:ds="http://schemas.openxmlformats.org/officeDocument/2006/customXml" ds:itemID="{8257D6BC-B71E-4D95-81E4-A1D4A8174168}">
  <ds:schemaRefs>
    <ds:schemaRef ds:uri="http://schemas.microsoft.com/VisualStudio/2011/storyboarding/control"/>
  </ds:schemaRefs>
</ds:datastoreItem>
</file>

<file path=customXml/itemProps5.xml><?xml version="1.0" encoding="utf-8"?>
<ds:datastoreItem xmlns:ds="http://schemas.openxmlformats.org/officeDocument/2006/customXml" ds:itemID="{0B54C583-7BAB-4080-8093-C5F84F5A225A}">
  <ds:schemaRefs>
    <ds:schemaRef ds:uri="http://schemas.microsoft.com/VisualStudio/2011/storyboarding/control"/>
  </ds:schemaRefs>
</ds:datastoreItem>
</file>

<file path=docProps/app.xml><?xml version="1.0" encoding="utf-8"?>
<Properties xmlns="http://schemas.openxmlformats.org/officeDocument/2006/extended-properties" xmlns:vt="http://schemas.openxmlformats.org/officeDocument/2006/docPropsVTypes">
  <Template/>
  <TotalTime>22</TotalTime>
  <Words>749</Words>
  <Application>Microsoft Office PowerPoint</Application>
  <PresentationFormat>Widescreen</PresentationFormat>
  <Paragraphs>136</Paragraphs>
  <Slides>29</Slides>
  <Notes>6</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29</vt:i4>
      </vt:variant>
    </vt:vector>
  </HeadingPairs>
  <TitlesOfParts>
    <vt:vector size="41" baseType="lpstr">
      <vt:lpstr>Arial</vt:lpstr>
      <vt:lpstr>Calibri</vt:lpstr>
      <vt:lpstr>Calibri Light</vt:lpstr>
      <vt:lpstr>Consolas</vt:lpstr>
      <vt:lpstr>Lucida Console</vt:lpstr>
      <vt:lpstr>Segoe Print</vt:lpstr>
      <vt:lpstr>Segoe UI</vt:lpstr>
      <vt:lpstr>Segoe UI Light</vt:lpstr>
      <vt:lpstr>Segoe UI Semibold</vt:lpstr>
      <vt:lpstr>Segoe UI Semilight</vt:lpstr>
      <vt:lpstr>Times New Roman</vt:lpstr>
      <vt:lpstr>Office Theme</vt:lpstr>
      <vt:lpstr>Natural language processing</vt:lpstr>
      <vt:lpstr>PowerPoint Presentation</vt:lpstr>
      <vt:lpstr>Bots are just text-enabled apps</vt:lpstr>
      <vt:lpstr>PowerPoint Presentation</vt:lpstr>
      <vt:lpstr>PowerPoint Presentation</vt:lpstr>
      <vt:lpstr>PowerPoint Presentation</vt:lpstr>
      <vt:lpstr>PowerPoint Presentation</vt:lpstr>
      <vt:lpstr>PowerPoint Presentation</vt:lpstr>
      <vt:lpstr>PowerPoint Presentation</vt:lpstr>
      <vt:lpstr>LUIS and Bots </vt:lpstr>
      <vt:lpstr>Training LUIS</vt:lpstr>
      <vt:lpstr>Improving LUIS</vt:lpstr>
      <vt:lpstr>Programming LUIS</vt:lpstr>
      <vt:lpstr>Adding Entities</vt:lpstr>
      <vt:lpstr>Features</vt:lpstr>
      <vt:lpstr>Enhancing a model</vt:lpstr>
      <vt:lpstr>Overuse of natural language processing</vt:lpstr>
      <vt:lpstr>Uncanny valley</vt:lpstr>
      <vt:lpstr>Impact of the uncanny valley when building bots</vt:lpstr>
      <vt:lpstr>LUIS training best practices</vt:lpstr>
      <vt:lpstr>Ensuring success with LUIS</vt:lpstr>
      <vt:lpstr>But what about speech?</vt:lpstr>
      <vt:lpstr>Do you really need speech support?</vt:lpstr>
      <vt:lpstr>Speech isn't good for all scenarios</vt:lpstr>
      <vt:lpstr>Bing Speech</vt:lpstr>
      <vt:lpstr>Custom Speech Service</vt:lpstr>
      <vt:lpstr>Bing Speech vs Custom Speech Service</vt:lpstr>
      <vt:lpstr>Your turn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OPERATION: REMOTE RESUPPLY</dc:title>
  <dc:creator>Albert Lewis (US)</dc:creator>
  <cp:lastModifiedBy>Christopher Harrison</cp:lastModifiedBy>
  <cp:revision>4</cp:revision>
  <dcterms:created xsi:type="dcterms:W3CDTF">2017-05-31T21:46:08Z</dcterms:created>
  <dcterms:modified xsi:type="dcterms:W3CDTF">2017-06-18T23:18:05Z</dcterms:modified>
</cp:coreProperties>
</file>